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28"/>
  </p:notesMasterIdLst>
  <p:sldIdLst>
    <p:sldId id="5947" r:id="rId6"/>
    <p:sldId id="1740" r:id="rId7"/>
    <p:sldId id="6000" r:id="rId8"/>
    <p:sldId id="6005" r:id="rId9"/>
    <p:sldId id="6027" r:id="rId10"/>
    <p:sldId id="5956" r:id="rId11"/>
    <p:sldId id="1753" r:id="rId12"/>
    <p:sldId id="308" r:id="rId13"/>
    <p:sldId id="1749" r:id="rId14"/>
    <p:sldId id="2007" r:id="rId15"/>
    <p:sldId id="2027" r:id="rId16"/>
    <p:sldId id="1787" r:id="rId17"/>
    <p:sldId id="5969" r:id="rId18"/>
    <p:sldId id="6021" r:id="rId19"/>
    <p:sldId id="261" r:id="rId20"/>
    <p:sldId id="5996" r:id="rId21"/>
    <p:sldId id="6022" r:id="rId22"/>
    <p:sldId id="6023" r:id="rId23"/>
    <p:sldId id="5970" r:id="rId24"/>
    <p:sldId id="6024" r:id="rId25"/>
    <p:sldId id="5990" r:id="rId26"/>
    <p:sldId id="600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20877-3B2C-4FA8-898D-52DD9ECDE8D5}" v="9" dt="2024-11-18T08:46:15.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showGuides="1">
      <p:cViewPr varScale="1">
        <p:scale>
          <a:sx n="102" d="100"/>
          <a:sy n="102" d="100"/>
        </p:scale>
        <p:origin x="87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Vries, Sonja" userId="36be9404-fa00-47c7-bdb2-a3c2b270bb85" providerId="ADAL" clId="{64420877-3B2C-4FA8-898D-52DD9ECDE8D5}"/>
    <pc:docChg chg="undo custSel modSld">
      <pc:chgData name="de Vries, Sonja" userId="36be9404-fa00-47c7-bdb2-a3c2b270bb85" providerId="ADAL" clId="{64420877-3B2C-4FA8-898D-52DD9ECDE8D5}" dt="2024-11-18T08:49:10.075" v="241" actId="208"/>
      <pc:docMkLst>
        <pc:docMk/>
      </pc:docMkLst>
      <pc:sldChg chg="addSp modSp mod">
        <pc:chgData name="de Vries, Sonja" userId="36be9404-fa00-47c7-bdb2-a3c2b270bb85" providerId="ADAL" clId="{64420877-3B2C-4FA8-898D-52DD9ECDE8D5}" dt="2024-11-18T08:36:36.656" v="13" actId="14100"/>
        <pc:sldMkLst>
          <pc:docMk/>
          <pc:sldMk cId="2360800759" sldId="261"/>
        </pc:sldMkLst>
        <pc:spChg chg="add mod">
          <ac:chgData name="de Vries, Sonja" userId="36be9404-fa00-47c7-bdb2-a3c2b270bb85" providerId="ADAL" clId="{64420877-3B2C-4FA8-898D-52DD9ECDE8D5}" dt="2024-11-18T08:36:17.427" v="12"/>
          <ac:spMkLst>
            <pc:docMk/>
            <pc:sldMk cId="2360800759" sldId="261"/>
            <ac:spMk id="3" creationId="{5E6178BD-9D9C-F1F5-A94D-EF2552E62788}"/>
          </ac:spMkLst>
        </pc:spChg>
        <pc:spChg chg="mod">
          <ac:chgData name="de Vries, Sonja" userId="36be9404-fa00-47c7-bdb2-a3c2b270bb85" providerId="ADAL" clId="{64420877-3B2C-4FA8-898D-52DD9ECDE8D5}" dt="2024-11-18T08:36:36.656" v="13" actId="14100"/>
          <ac:spMkLst>
            <pc:docMk/>
            <pc:sldMk cId="2360800759" sldId="261"/>
            <ac:spMk id="5" creationId="{94A43F01-A614-5327-4710-40E36CA63093}"/>
          </ac:spMkLst>
        </pc:spChg>
      </pc:sldChg>
      <pc:sldChg chg="addSp delSp modSp mod">
        <pc:chgData name="de Vries, Sonja" userId="36be9404-fa00-47c7-bdb2-a3c2b270bb85" providerId="ADAL" clId="{64420877-3B2C-4FA8-898D-52DD9ECDE8D5}" dt="2024-11-18T08:35:12.414" v="9"/>
        <pc:sldMkLst>
          <pc:docMk/>
          <pc:sldMk cId="3184079771" sldId="1753"/>
        </pc:sldMkLst>
        <pc:spChg chg="add mod">
          <ac:chgData name="de Vries, Sonja" userId="36be9404-fa00-47c7-bdb2-a3c2b270bb85" providerId="ADAL" clId="{64420877-3B2C-4FA8-898D-52DD9ECDE8D5}" dt="2024-11-18T08:34:06.802" v="0"/>
          <ac:spMkLst>
            <pc:docMk/>
            <pc:sldMk cId="3184079771" sldId="1753"/>
            <ac:spMk id="3" creationId="{32D37D8E-91D1-BEFA-D6BF-292671245C37}"/>
          </ac:spMkLst>
        </pc:spChg>
        <pc:spChg chg="add del mod">
          <ac:chgData name="de Vries, Sonja" userId="36be9404-fa00-47c7-bdb2-a3c2b270bb85" providerId="ADAL" clId="{64420877-3B2C-4FA8-898D-52DD9ECDE8D5}" dt="2024-11-18T08:34:58.270" v="8" actId="478"/>
          <ac:spMkLst>
            <pc:docMk/>
            <pc:sldMk cId="3184079771" sldId="1753"/>
            <ac:spMk id="4" creationId="{39741F3E-5B5A-121E-264A-78DE1C3278CE}"/>
          </ac:spMkLst>
        </pc:spChg>
        <pc:spChg chg="add mod">
          <ac:chgData name="de Vries, Sonja" userId="36be9404-fa00-47c7-bdb2-a3c2b270bb85" providerId="ADAL" clId="{64420877-3B2C-4FA8-898D-52DD9ECDE8D5}" dt="2024-11-18T08:35:12.414" v="9"/>
          <ac:spMkLst>
            <pc:docMk/>
            <pc:sldMk cId="3184079771" sldId="1753"/>
            <ac:spMk id="5" creationId="{A0AE2BDE-EAF7-06C9-460B-A738935B38A0}"/>
          </ac:spMkLst>
        </pc:spChg>
      </pc:sldChg>
      <pc:sldChg chg="addSp delSp modSp mod">
        <pc:chgData name="de Vries, Sonja" userId="36be9404-fa00-47c7-bdb2-a3c2b270bb85" providerId="ADAL" clId="{64420877-3B2C-4FA8-898D-52DD9ECDE8D5}" dt="2024-11-18T08:35:53.050" v="11" actId="478"/>
        <pc:sldMkLst>
          <pc:docMk/>
          <pc:sldMk cId="1227055271" sldId="5969"/>
        </pc:sldMkLst>
        <pc:spChg chg="add mod">
          <ac:chgData name="de Vries, Sonja" userId="36be9404-fa00-47c7-bdb2-a3c2b270bb85" providerId="ADAL" clId="{64420877-3B2C-4FA8-898D-52DD9ECDE8D5}" dt="2024-11-18T08:35:49.965" v="10"/>
          <ac:spMkLst>
            <pc:docMk/>
            <pc:sldMk cId="1227055271" sldId="5969"/>
            <ac:spMk id="3" creationId="{C25FE104-4209-316E-5789-C941F2281C70}"/>
          </ac:spMkLst>
        </pc:spChg>
        <pc:spChg chg="del">
          <ac:chgData name="de Vries, Sonja" userId="36be9404-fa00-47c7-bdb2-a3c2b270bb85" providerId="ADAL" clId="{64420877-3B2C-4FA8-898D-52DD9ECDE8D5}" dt="2024-11-18T08:35:53.050" v="11" actId="478"/>
          <ac:spMkLst>
            <pc:docMk/>
            <pc:sldMk cId="1227055271" sldId="5969"/>
            <ac:spMk id="6" creationId="{9B710D30-521C-44A3-A370-40009663EE50}"/>
          </ac:spMkLst>
        </pc:spChg>
      </pc:sldChg>
      <pc:sldChg chg="addSp delSp modSp mod">
        <pc:chgData name="de Vries, Sonja" userId="36be9404-fa00-47c7-bdb2-a3c2b270bb85" providerId="ADAL" clId="{64420877-3B2C-4FA8-898D-52DD9ECDE8D5}" dt="2024-11-18T08:38:40.778" v="31"/>
        <pc:sldMkLst>
          <pc:docMk/>
          <pc:sldMk cId="933207008" sldId="5970"/>
        </pc:sldMkLst>
        <pc:spChg chg="add mod">
          <ac:chgData name="de Vries, Sonja" userId="36be9404-fa00-47c7-bdb2-a3c2b270bb85" providerId="ADAL" clId="{64420877-3B2C-4FA8-898D-52DD9ECDE8D5}" dt="2024-11-18T08:38:15.858" v="25"/>
          <ac:spMkLst>
            <pc:docMk/>
            <pc:sldMk cId="933207008" sldId="5970"/>
            <ac:spMk id="3" creationId="{7998BDE0-4D8D-F4B3-2212-7D7DFB8D71F2}"/>
          </ac:spMkLst>
        </pc:spChg>
        <pc:spChg chg="del mod">
          <ac:chgData name="de Vries, Sonja" userId="36be9404-fa00-47c7-bdb2-a3c2b270bb85" providerId="ADAL" clId="{64420877-3B2C-4FA8-898D-52DD9ECDE8D5}" dt="2024-11-18T08:38:31.855" v="30" actId="478"/>
          <ac:spMkLst>
            <pc:docMk/>
            <pc:sldMk cId="933207008" sldId="5970"/>
            <ac:spMk id="4" creationId="{73E6485E-B2F8-49BE-B545-794B94CDD17A}"/>
          </ac:spMkLst>
        </pc:spChg>
        <pc:spChg chg="add mod">
          <ac:chgData name="de Vries, Sonja" userId="36be9404-fa00-47c7-bdb2-a3c2b270bb85" providerId="ADAL" clId="{64420877-3B2C-4FA8-898D-52DD9ECDE8D5}" dt="2024-11-18T08:38:27.830" v="28"/>
          <ac:spMkLst>
            <pc:docMk/>
            <pc:sldMk cId="933207008" sldId="5970"/>
            <ac:spMk id="5" creationId="{84417B9B-A59C-5B49-CDC3-DD5C2CE13623}"/>
          </ac:spMkLst>
        </pc:spChg>
        <pc:spChg chg="del mod">
          <ac:chgData name="de Vries, Sonja" userId="36be9404-fa00-47c7-bdb2-a3c2b270bb85" providerId="ADAL" clId="{64420877-3B2C-4FA8-898D-52DD9ECDE8D5}" dt="2024-11-18T08:38:18.537" v="27" actId="478"/>
          <ac:spMkLst>
            <pc:docMk/>
            <pc:sldMk cId="933207008" sldId="5970"/>
            <ac:spMk id="6" creationId="{9B710D30-521C-44A3-A370-40009663EE50}"/>
          </ac:spMkLst>
        </pc:spChg>
        <pc:spChg chg="add mod">
          <ac:chgData name="de Vries, Sonja" userId="36be9404-fa00-47c7-bdb2-a3c2b270bb85" providerId="ADAL" clId="{64420877-3B2C-4FA8-898D-52DD9ECDE8D5}" dt="2024-11-18T08:38:40.778" v="31"/>
          <ac:spMkLst>
            <pc:docMk/>
            <pc:sldMk cId="933207008" sldId="5970"/>
            <ac:spMk id="8" creationId="{9C54DB9C-32E5-ADE2-722A-932E708DB71E}"/>
          </ac:spMkLst>
        </pc:spChg>
        <pc:spChg chg="mod">
          <ac:chgData name="de Vries, Sonja" userId="36be9404-fa00-47c7-bdb2-a3c2b270bb85" providerId="ADAL" clId="{64420877-3B2C-4FA8-898D-52DD9ECDE8D5}" dt="2024-11-18T08:37:46.279" v="19" actId="20577"/>
          <ac:spMkLst>
            <pc:docMk/>
            <pc:sldMk cId="933207008" sldId="5970"/>
            <ac:spMk id="19" creationId="{98FB2A21-D854-7E41-9B71-6FD23953C50C}"/>
          </ac:spMkLst>
        </pc:spChg>
        <pc:spChg chg="mod">
          <ac:chgData name="de Vries, Sonja" userId="36be9404-fa00-47c7-bdb2-a3c2b270bb85" providerId="ADAL" clId="{64420877-3B2C-4FA8-898D-52DD9ECDE8D5}" dt="2024-11-18T08:38:00.954" v="24" actId="6549"/>
          <ac:spMkLst>
            <pc:docMk/>
            <pc:sldMk cId="933207008" sldId="5970"/>
            <ac:spMk id="27" creationId="{E5D87435-EF57-B5FE-A0DB-B09916FA721E}"/>
          </ac:spMkLst>
        </pc:spChg>
      </pc:sldChg>
      <pc:sldChg chg="modSp mod">
        <pc:chgData name="de Vries, Sonja" userId="36be9404-fa00-47c7-bdb2-a3c2b270bb85" providerId="ADAL" clId="{64420877-3B2C-4FA8-898D-52DD9ECDE8D5}" dt="2024-11-18T08:39:55.439" v="126" actId="20577"/>
        <pc:sldMkLst>
          <pc:docMk/>
          <pc:sldMk cId="688912367" sldId="5990"/>
        </pc:sldMkLst>
        <pc:spChg chg="mod">
          <ac:chgData name="de Vries, Sonja" userId="36be9404-fa00-47c7-bdb2-a3c2b270bb85" providerId="ADAL" clId="{64420877-3B2C-4FA8-898D-52DD9ECDE8D5}" dt="2024-11-18T08:39:55.439" v="126" actId="20577"/>
          <ac:spMkLst>
            <pc:docMk/>
            <pc:sldMk cId="688912367" sldId="5990"/>
            <ac:spMk id="2" creationId="{D1C5CFE7-6FF8-A716-BE99-7D6FE17C3B48}"/>
          </ac:spMkLst>
        </pc:spChg>
      </pc:sldChg>
      <pc:sldChg chg="addSp modSp mod">
        <pc:chgData name="de Vries, Sonja" userId="36be9404-fa00-47c7-bdb2-a3c2b270bb85" providerId="ADAL" clId="{64420877-3B2C-4FA8-898D-52DD9ECDE8D5}" dt="2024-11-18T08:46:15.718" v="233"/>
        <pc:sldMkLst>
          <pc:docMk/>
          <pc:sldMk cId="2674887238" sldId="5996"/>
        </pc:sldMkLst>
        <pc:spChg chg="add mod">
          <ac:chgData name="de Vries, Sonja" userId="36be9404-fa00-47c7-bdb2-a3c2b270bb85" providerId="ADAL" clId="{64420877-3B2C-4FA8-898D-52DD9ECDE8D5}" dt="2024-11-18T08:46:15.718" v="233"/>
          <ac:spMkLst>
            <pc:docMk/>
            <pc:sldMk cId="2674887238" sldId="5996"/>
            <ac:spMk id="3" creationId="{E6A58BB1-E117-A07C-3295-9C491EF935FC}"/>
          </ac:spMkLst>
        </pc:spChg>
        <pc:spChg chg="mod">
          <ac:chgData name="de Vries, Sonja" userId="36be9404-fa00-47c7-bdb2-a3c2b270bb85" providerId="ADAL" clId="{64420877-3B2C-4FA8-898D-52DD9ECDE8D5}" dt="2024-11-18T08:36:51.536" v="15" actId="20577"/>
          <ac:spMkLst>
            <pc:docMk/>
            <pc:sldMk cId="2674887238" sldId="5996"/>
            <ac:spMk id="10" creationId="{C4487461-99F5-2C92-E0D3-663BE5957612}"/>
          </ac:spMkLst>
        </pc:spChg>
      </pc:sldChg>
      <pc:sldChg chg="addSp delSp modSp mod">
        <pc:chgData name="de Vries, Sonja" userId="36be9404-fa00-47c7-bdb2-a3c2b270bb85" providerId="ADAL" clId="{64420877-3B2C-4FA8-898D-52DD9ECDE8D5}" dt="2024-11-18T08:41:02.081" v="232" actId="113"/>
        <pc:sldMkLst>
          <pc:docMk/>
          <pc:sldMk cId="4293530384" sldId="6007"/>
        </pc:sldMkLst>
        <pc:spChg chg="mod">
          <ac:chgData name="de Vries, Sonja" userId="36be9404-fa00-47c7-bdb2-a3c2b270bb85" providerId="ADAL" clId="{64420877-3B2C-4FA8-898D-52DD9ECDE8D5}" dt="2024-11-18T08:41:02.081" v="232" actId="113"/>
          <ac:spMkLst>
            <pc:docMk/>
            <pc:sldMk cId="4293530384" sldId="6007"/>
            <ac:spMk id="2" creationId="{A54DF7FD-B09F-8455-AA30-88A61E054E5C}"/>
          </ac:spMkLst>
        </pc:spChg>
        <pc:spChg chg="del mod">
          <ac:chgData name="de Vries, Sonja" userId="36be9404-fa00-47c7-bdb2-a3c2b270bb85" providerId="ADAL" clId="{64420877-3B2C-4FA8-898D-52DD9ECDE8D5}" dt="2024-11-18T08:40:39.868" v="227" actId="478"/>
          <ac:spMkLst>
            <pc:docMk/>
            <pc:sldMk cId="4293530384" sldId="6007"/>
            <ac:spMk id="3" creationId="{AB9B7FE5-096F-DE81-9CE7-A338557CEC74}"/>
          </ac:spMkLst>
        </pc:spChg>
        <pc:spChg chg="add del mod">
          <ac:chgData name="de Vries, Sonja" userId="36be9404-fa00-47c7-bdb2-a3c2b270bb85" providerId="ADAL" clId="{64420877-3B2C-4FA8-898D-52DD9ECDE8D5}" dt="2024-11-18T08:40:42.418" v="228" actId="478"/>
          <ac:spMkLst>
            <pc:docMk/>
            <pc:sldMk cId="4293530384" sldId="6007"/>
            <ac:spMk id="5" creationId="{8225CE28-0B83-F33B-FB70-4302FE6D6C26}"/>
          </ac:spMkLst>
        </pc:spChg>
      </pc:sldChg>
      <pc:sldChg chg="delSp mod">
        <pc:chgData name="de Vries, Sonja" userId="36be9404-fa00-47c7-bdb2-a3c2b270bb85" providerId="ADAL" clId="{64420877-3B2C-4FA8-898D-52DD9ECDE8D5}" dt="2024-11-18T08:37:07.832" v="16" actId="478"/>
        <pc:sldMkLst>
          <pc:docMk/>
          <pc:sldMk cId="3235340611" sldId="6022"/>
        </pc:sldMkLst>
        <pc:spChg chg="del">
          <ac:chgData name="de Vries, Sonja" userId="36be9404-fa00-47c7-bdb2-a3c2b270bb85" providerId="ADAL" clId="{64420877-3B2C-4FA8-898D-52DD9ECDE8D5}" dt="2024-11-18T08:37:07.832" v="16" actId="478"/>
          <ac:spMkLst>
            <pc:docMk/>
            <pc:sldMk cId="3235340611" sldId="6022"/>
            <ac:spMk id="3" creationId="{A5D741B3-06A3-176B-E1A2-3ED61A702A86}"/>
          </ac:spMkLst>
        </pc:spChg>
      </pc:sldChg>
      <pc:sldChg chg="modSp mod">
        <pc:chgData name="de Vries, Sonja" userId="36be9404-fa00-47c7-bdb2-a3c2b270bb85" providerId="ADAL" clId="{64420877-3B2C-4FA8-898D-52DD9ECDE8D5}" dt="2024-11-18T08:49:10.075" v="241" actId="208"/>
        <pc:sldMkLst>
          <pc:docMk/>
          <pc:sldMk cId="2636445554" sldId="6023"/>
        </pc:sldMkLst>
        <pc:spChg chg="mod">
          <ac:chgData name="de Vries, Sonja" userId="36be9404-fa00-47c7-bdb2-a3c2b270bb85" providerId="ADAL" clId="{64420877-3B2C-4FA8-898D-52DD9ECDE8D5}" dt="2024-11-18T08:49:10.075" v="241" actId="208"/>
          <ac:spMkLst>
            <pc:docMk/>
            <pc:sldMk cId="2636445554" sldId="6023"/>
            <ac:spMk id="25" creationId="{E1E75A26-E305-1DD2-2B2D-20FCE2C5D70A}"/>
          </ac:spMkLst>
        </pc:spChg>
      </pc:sldChg>
      <pc:sldChg chg="modSp mod">
        <pc:chgData name="de Vries, Sonja" userId="36be9404-fa00-47c7-bdb2-a3c2b270bb85" providerId="ADAL" clId="{64420877-3B2C-4FA8-898D-52DD9ECDE8D5}" dt="2024-11-18T08:39:24.248" v="77" actId="20577"/>
        <pc:sldMkLst>
          <pc:docMk/>
          <pc:sldMk cId="293235780" sldId="6024"/>
        </pc:sldMkLst>
        <pc:spChg chg="mod">
          <ac:chgData name="de Vries, Sonja" userId="36be9404-fa00-47c7-bdb2-a3c2b270bb85" providerId="ADAL" clId="{64420877-3B2C-4FA8-898D-52DD9ECDE8D5}" dt="2024-11-18T08:39:24.248" v="77" actId="20577"/>
          <ac:spMkLst>
            <pc:docMk/>
            <pc:sldMk cId="293235780" sldId="6024"/>
            <ac:spMk id="3" creationId="{A5D741B3-06A3-176B-E1A2-3ED61A702A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F9796-F9D4-47CC-B851-F8CF1FCD0E32}" type="datetimeFigureOut">
              <a:rPr lang="de-DE" smtClean="0"/>
              <a:t>18.11.2024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5BF5-38FA-485D-B0D9-36C4E7B8B818}" type="slidenum">
              <a:rPr lang="de-DE" smtClean="0"/>
              <a:t>‹nr.›</a:t>
            </a:fld>
            <a:endParaRPr lang="de-DE"/>
          </a:p>
        </p:txBody>
      </p:sp>
    </p:spTree>
    <p:extLst>
      <p:ext uri="{BB962C8B-B14F-4D97-AF65-F5344CB8AC3E}">
        <p14:creationId xmlns:p14="http://schemas.microsoft.com/office/powerpoint/2010/main" val="221369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1</a:t>
            </a:fld>
            <a:endParaRPr lang="de-DE"/>
          </a:p>
        </p:txBody>
      </p:sp>
    </p:spTree>
    <p:extLst>
      <p:ext uri="{BB962C8B-B14F-4D97-AF65-F5344CB8AC3E}">
        <p14:creationId xmlns:p14="http://schemas.microsoft.com/office/powerpoint/2010/main" val="123584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willen we onze kinderen hun schooltijd doorbrengt. Verlichting zorgt voor comfort en een prettig werkklimaat. Het kan allemaal met DALI-2 en goedkoper dan een KNX oplossing.</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18</a:t>
            </a:fld>
            <a:endParaRPr lang="de-DE"/>
          </a:p>
        </p:txBody>
      </p:sp>
    </p:spTree>
    <p:extLst>
      <p:ext uri="{BB962C8B-B14F-4D97-AF65-F5344CB8AC3E}">
        <p14:creationId xmlns:p14="http://schemas.microsoft.com/office/powerpoint/2010/main" val="284437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Groepenomschakeling met de harde schakelaar, zie voorbeeld tekeningen. Simpeler kan niet. Of via de Push button waarmee je individuele zones of alle zones in één keer mee kunt bedienen. In te stellen via de app.</a:t>
            </a:r>
          </a:p>
          <a:p>
            <a:r>
              <a:rPr lang="nl-NL" dirty="0"/>
              <a:t>Bij de APC20 en APC30HCL wordt centrale bediening van alle groepen met één knop van de push button mogelijk dankzij een ethernet verbinding (2025).</a:t>
            </a:r>
          </a:p>
        </p:txBody>
      </p:sp>
      <p:sp>
        <p:nvSpPr>
          <p:cNvPr id="4" name="Tijdelijke aanduiding voor dianummer 3"/>
          <p:cNvSpPr>
            <a:spLocks noGrp="1"/>
          </p:cNvSpPr>
          <p:nvPr>
            <p:ph type="sldNum" sz="quarter" idx="5"/>
          </p:nvPr>
        </p:nvSpPr>
        <p:spPr/>
        <p:txBody>
          <a:bodyPr/>
          <a:lstStyle/>
          <a:p>
            <a:pPr>
              <a:defRPr/>
            </a:pPr>
            <a:fld id="{D78F7272-92CD-47CC-99C7-2BAE771DFCD4}" type="slidenum">
              <a:rPr lang="de-DE" smtClean="0"/>
              <a:pPr>
                <a:defRPr/>
              </a:pPr>
              <a:t>19</a:t>
            </a:fld>
            <a:endParaRPr lang="de-DE"/>
          </a:p>
        </p:txBody>
      </p:sp>
    </p:spTree>
    <p:extLst>
      <p:ext uri="{BB962C8B-B14F-4D97-AF65-F5344CB8AC3E}">
        <p14:creationId xmlns:p14="http://schemas.microsoft.com/office/powerpoint/2010/main" val="417623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zwermfunctie is hier een mooie toevoeging.</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21</a:t>
            </a:fld>
            <a:endParaRPr lang="de-DE"/>
          </a:p>
        </p:txBody>
      </p:sp>
    </p:spTree>
    <p:extLst>
      <p:ext uri="{BB962C8B-B14F-4D97-AF65-F5344CB8AC3E}">
        <p14:creationId xmlns:p14="http://schemas.microsoft.com/office/powerpoint/2010/main" val="346322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Waarom doen we het</a:t>
            </a:r>
          </a:p>
        </p:txBody>
      </p:sp>
      <p:sp>
        <p:nvSpPr>
          <p:cNvPr id="4" name="Tijdelijke aanduiding voor dianummer 3"/>
          <p:cNvSpPr>
            <a:spLocks noGrp="1"/>
          </p:cNvSpPr>
          <p:nvPr>
            <p:ph type="sldNum" sz="quarter" idx="5"/>
          </p:nvPr>
        </p:nvSpPr>
        <p:spPr/>
        <p:txBody>
          <a:bodyPr/>
          <a:lstStyle/>
          <a:p>
            <a:pPr>
              <a:defRPr/>
            </a:pPr>
            <a:fld id="{D78F7272-92CD-47CC-99C7-2BAE771DFCD4}" type="slidenum">
              <a:rPr lang="de-DE" smtClean="0"/>
              <a:pPr>
                <a:defRPr/>
              </a:pPr>
              <a:t>3</a:t>
            </a:fld>
            <a:endParaRPr lang="de-DE"/>
          </a:p>
        </p:txBody>
      </p:sp>
    </p:spTree>
    <p:extLst>
      <p:ext uri="{BB962C8B-B14F-4D97-AF65-F5344CB8AC3E}">
        <p14:creationId xmlns:p14="http://schemas.microsoft.com/office/powerpoint/2010/main" val="74062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bespreken verschillen met DALI en de certificeringsstandaarden per component in de lichtregeling.</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4</a:t>
            </a:fld>
            <a:endParaRPr lang="de-DE"/>
          </a:p>
        </p:txBody>
      </p:sp>
    </p:spTree>
    <p:extLst>
      <p:ext uri="{BB962C8B-B14F-4D97-AF65-F5344CB8AC3E}">
        <p14:creationId xmlns:p14="http://schemas.microsoft.com/office/powerpoint/2010/main" val="159080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van de nieuwste functionaliteiten. Kostenbesparend ten opzichte van integratie van verlichting in een GBS!</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5</a:t>
            </a:fld>
            <a:endParaRPr lang="de-DE"/>
          </a:p>
        </p:txBody>
      </p:sp>
    </p:spTree>
    <p:extLst>
      <p:ext uri="{BB962C8B-B14F-4D97-AF65-F5344CB8AC3E}">
        <p14:creationId xmlns:p14="http://schemas.microsoft.com/office/powerpoint/2010/main" val="347102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66666"/>
                </a:solidFill>
                <a:effectLst/>
                <a:latin typeface="Roboto" panose="02000000000000000000" pitchFamily="2" charset="0"/>
              </a:rPr>
              <a:t>Goede verlichting is belangrijk voor gezondheid, energiebesparing (standby switch off), toekomstbestendig bouwen, installateur kan het zelf met de app, functionaliteiten.</a:t>
            </a:r>
            <a:endParaRPr lang="nl-NL" dirty="0"/>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6</a:t>
            </a:fld>
            <a:endParaRPr lang="de-DE"/>
          </a:p>
        </p:txBody>
      </p:sp>
    </p:spTree>
    <p:extLst>
      <p:ext uri="{BB962C8B-B14F-4D97-AF65-F5344CB8AC3E}">
        <p14:creationId xmlns:p14="http://schemas.microsoft.com/office/powerpoint/2010/main" val="414542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DALI-2 APC sensoren vallen onder groep 103, control </a:t>
            </a:r>
            <a:r>
              <a:rPr lang="nl-NL" dirty="0" err="1"/>
              <a:t>devices</a:t>
            </a:r>
            <a:r>
              <a:rPr lang="nl-NL" dirty="0"/>
              <a:t>. </a:t>
            </a:r>
          </a:p>
          <a:p>
            <a:r>
              <a:rPr lang="nl-NL" dirty="0"/>
              <a:t>De ESYLUX </a:t>
            </a:r>
            <a:r>
              <a:rPr lang="nl-NL" dirty="0" err="1"/>
              <a:t>Atmo</a:t>
            </a:r>
            <a:r>
              <a:rPr lang="nl-NL" dirty="0"/>
              <a:t> </a:t>
            </a:r>
            <a:r>
              <a:rPr lang="nl-NL" dirty="0" err="1"/>
              <a:t>multisensor</a:t>
            </a:r>
            <a:r>
              <a:rPr lang="nl-NL" dirty="0"/>
              <a:t> is nog niet </a:t>
            </a:r>
            <a:r>
              <a:rPr lang="nl-NL" dirty="0" err="1"/>
              <a:t>certificeerbaar</a:t>
            </a:r>
            <a:r>
              <a:rPr lang="nl-NL" dirty="0"/>
              <a:t> als DALI-2 omdat de relatieve meetwaarden van temperatuur, luchtvochtigheid en </a:t>
            </a:r>
            <a:r>
              <a:rPr lang="nl-NL" dirty="0" err="1"/>
              <a:t>VOC’s</a:t>
            </a:r>
            <a:r>
              <a:rPr lang="nl-NL" dirty="0"/>
              <a:t> nog niet kunnen worden gecertificeerd.</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8</a:t>
            </a:fld>
            <a:endParaRPr lang="de-DE"/>
          </a:p>
        </p:txBody>
      </p:sp>
    </p:spTree>
    <p:extLst>
      <p:ext uri="{BB962C8B-B14F-4D97-AF65-F5344CB8AC3E}">
        <p14:creationId xmlns:p14="http://schemas.microsoft.com/office/powerpoint/2010/main" val="328536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oranje APC heeft een ingebouwde DALI-busvoeding en geeft commando’s aan de </a:t>
            </a:r>
            <a:r>
              <a:rPr lang="nl-NL" dirty="0" err="1"/>
              <a:t>bedraad</a:t>
            </a:r>
            <a:r>
              <a:rPr lang="nl-NL" dirty="0"/>
              <a:t> aangesloten groene regelapparaten (armaturen) dankzij de input van de blauwe invoerapparaten: pulsdrukker of push buttons, BMS sensoren en lichtsensoren.</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9</a:t>
            </a:fld>
            <a:endParaRPr lang="de-DE"/>
          </a:p>
        </p:txBody>
      </p:sp>
    </p:spTree>
    <p:extLst>
      <p:ext uri="{BB962C8B-B14F-4D97-AF65-F5344CB8AC3E}">
        <p14:creationId xmlns:p14="http://schemas.microsoft.com/office/powerpoint/2010/main" val="288849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Flexibele ruimte indeling; het verwijderen van de muur linksonder betekent alleen groepen armaturen aanpassen (geen hardware aanpassing). </a:t>
            </a:r>
          </a:p>
          <a:p>
            <a:r>
              <a:rPr lang="nl-NL" dirty="0"/>
              <a:t>Flexibele vouwwand geen probleem; groepenomschakeling met harde schakelaar.</a:t>
            </a:r>
          </a:p>
          <a:p>
            <a:r>
              <a:rPr lang="nl-NL" dirty="0"/>
              <a:t>Daarnaast is nu zwermfunctie mogelijk. Ruimte linksonder/gang of ruimte linksboven met diverse groepen. </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11</a:t>
            </a:fld>
            <a:endParaRPr lang="de-DE"/>
          </a:p>
        </p:txBody>
      </p:sp>
    </p:spTree>
    <p:extLst>
      <p:ext uri="{BB962C8B-B14F-4D97-AF65-F5344CB8AC3E}">
        <p14:creationId xmlns:p14="http://schemas.microsoft.com/office/powerpoint/2010/main" val="288174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Assumption</a:t>
            </a:r>
            <a:r>
              <a:rPr lang="nl-NL"/>
              <a:t>: stand-by power </a:t>
            </a:r>
            <a:r>
              <a:rPr lang="nl-NL" err="1"/>
              <a:t>consumption</a:t>
            </a:r>
            <a:r>
              <a:rPr lang="nl-NL"/>
              <a:t> is 1 W per driver</a:t>
            </a:r>
          </a:p>
        </p:txBody>
      </p:sp>
      <p:sp>
        <p:nvSpPr>
          <p:cNvPr id="4" name="Tijdelijke aanduiding voor dianummer 3"/>
          <p:cNvSpPr>
            <a:spLocks noGrp="1"/>
          </p:cNvSpPr>
          <p:nvPr>
            <p:ph type="sldNum" sz="quarter" idx="5"/>
          </p:nvPr>
        </p:nvSpPr>
        <p:spPr/>
        <p:txBody>
          <a:bodyPr/>
          <a:lstStyle/>
          <a:p>
            <a:fld id="{64025BF5-38FA-485D-B0D9-36C4E7B8B818}" type="slidenum">
              <a:rPr lang="de-DE" smtClean="0"/>
              <a:t>16</a:t>
            </a:fld>
            <a:endParaRPr lang="de-DE"/>
          </a:p>
        </p:txBody>
      </p:sp>
    </p:spTree>
    <p:extLst>
      <p:ext uri="{BB962C8B-B14F-4D97-AF65-F5344CB8AC3E}">
        <p14:creationId xmlns:p14="http://schemas.microsoft.com/office/powerpoint/2010/main" val="80308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25.jpeg"/><Relationship Id="rId14"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D3F1764-70A4-1746-9835-92E85B68F3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3" name="Grafik 2">
            <a:extLst>
              <a:ext uri="{FF2B5EF4-FFF2-40B4-BE49-F238E27FC236}">
                <a16:creationId xmlns:a16="http://schemas.microsoft.com/office/drawing/2014/main" id="{9A32D3FA-4838-4681-9BA4-AB18FB504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5" name="Text Placeholder 3">
            <a:extLst>
              <a:ext uri="{FF2B5EF4-FFF2-40B4-BE49-F238E27FC236}">
                <a16:creationId xmlns:a16="http://schemas.microsoft.com/office/drawing/2014/main" id="{D3BF8086-7B65-4F93-B478-4A3BFEC8B02E}"/>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8331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5" name="Grafik 4">
            <a:extLst>
              <a:ext uri="{FF2B5EF4-FFF2-40B4-BE49-F238E27FC236}">
                <a16:creationId xmlns:a16="http://schemas.microsoft.com/office/drawing/2014/main" id="{C49D1EFC-F1FD-A062-29A9-F6FAA8186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3450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5" name="Grafik 4">
            <a:extLst>
              <a:ext uri="{FF2B5EF4-FFF2-40B4-BE49-F238E27FC236}">
                <a16:creationId xmlns:a16="http://schemas.microsoft.com/office/drawing/2014/main" id="{C49D1EFC-F1FD-A062-29A9-F6FAA8186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377322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864000" y="1522413"/>
            <a:ext cx="6000000" cy="4684712"/>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hasCustomPrompt="1"/>
          </p:nvPr>
        </p:nvSpPr>
        <p:spPr>
          <a:xfrm>
            <a:off x="7152218" y="1515600"/>
            <a:ext cx="4468583" cy="4684711"/>
          </a:xfrm>
          <a:solidFill>
            <a:schemeClr val="bg1">
              <a:lumMod val="85000"/>
            </a:schemeClr>
          </a:solidFill>
        </p:spPr>
        <p:txBody>
          <a:bodyPr anchor="ctr"/>
          <a:lstStyle>
            <a:lvl1pPr algn="ctr">
              <a:buNone/>
              <a:defRPr b="1">
                <a:solidFill>
                  <a:schemeClr val="bg1"/>
                </a:solidFill>
              </a:defRPr>
            </a:lvl1pPr>
          </a:lstStyle>
          <a:p>
            <a:pPr lvl="0"/>
            <a:r>
              <a:rPr lang="de-DE" dirty="0"/>
              <a:t>BILDPLATZHALTER</a:t>
            </a:r>
            <a:endParaRPr lang="en-US" dirty="0"/>
          </a:p>
        </p:txBody>
      </p:sp>
      <p:pic>
        <p:nvPicPr>
          <p:cNvPr id="6" name="Grafik 5" descr="Ein Bild, das Text, ClipArt enthält.&#10;&#10;Automatisch generierte Beschreibung">
            <a:extLst>
              <a:ext uri="{FF2B5EF4-FFF2-40B4-BE49-F238E27FC236}">
                <a16:creationId xmlns:a16="http://schemas.microsoft.com/office/drawing/2014/main" id="{0AADF421-CE8A-4DA9-B475-F0A19B4C8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
        <p:nvSpPr>
          <p:cNvPr id="14" name="Datumsplatzhalter 3">
            <a:extLst>
              <a:ext uri="{FF2B5EF4-FFF2-40B4-BE49-F238E27FC236}">
                <a16:creationId xmlns:a16="http://schemas.microsoft.com/office/drawing/2014/main" id="{FEA29A6C-12BD-4F43-B9E4-00E712164ABE}"/>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5" name="Fußzeilenplatzhalter 4">
            <a:extLst>
              <a:ext uri="{FF2B5EF4-FFF2-40B4-BE49-F238E27FC236}">
                <a16:creationId xmlns:a16="http://schemas.microsoft.com/office/drawing/2014/main" id="{6B97C4F5-7AC3-4CFD-B52C-166C18A41EDB}"/>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186CCE86-E97B-4B69-AB1E-C3856F89B74A}"/>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5" name="Grafik 4">
            <a:extLst>
              <a:ext uri="{FF2B5EF4-FFF2-40B4-BE49-F238E27FC236}">
                <a16:creationId xmlns:a16="http://schemas.microsoft.com/office/drawing/2014/main" id="{72579537-0A98-580E-8854-8FAB79FC2C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152742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endParaRPr lang="en-US" dirty="0"/>
          </a:p>
        </p:txBody>
      </p:sp>
      <p:sp>
        <p:nvSpPr>
          <p:cNvPr id="3" name="Content Placeholder 2"/>
          <p:cNvSpPr>
            <a:spLocks noGrp="1"/>
          </p:cNvSpPr>
          <p:nvPr>
            <p:ph idx="1"/>
          </p:nvPr>
        </p:nvSpPr>
        <p:spPr>
          <a:xfrm>
            <a:off x="864000" y="1522413"/>
            <a:ext cx="10756800" cy="4684713"/>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Datumsplatzhalter 3">
            <a:extLst>
              <a:ext uri="{FF2B5EF4-FFF2-40B4-BE49-F238E27FC236}">
                <a16:creationId xmlns:a16="http://schemas.microsoft.com/office/drawing/2014/main" id="{D0E729ED-449F-4BAC-A2F1-D1E4977076E3}"/>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5" name="Fußzeilenplatzhalter 4">
            <a:extLst>
              <a:ext uri="{FF2B5EF4-FFF2-40B4-BE49-F238E27FC236}">
                <a16:creationId xmlns:a16="http://schemas.microsoft.com/office/drawing/2014/main" id="{DC0892C2-E6C1-413F-B9E2-4A087CA8F4FD}"/>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9C9C45F0-7485-4A05-B02E-2F0E5888A1EC}"/>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4" name="Grafik 3">
            <a:extLst>
              <a:ext uri="{FF2B5EF4-FFF2-40B4-BE49-F238E27FC236}">
                <a16:creationId xmlns:a16="http://schemas.microsoft.com/office/drawing/2014/main" id="{E605A860-857A-8404-C6C2-5BE7951C11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20" name="Grafik 19" descr="Ein Bild, das Text, ClipArt enthält.&#10;&#10;Automatisch generierte Beschreibung">
            <a:extLst>
              <a:ext uri="{FF2B5EF4-FFF2-40B4-BE49-F238E27FC236}">
                <a16:creationId xmlns:a16="http://schemas.microsoft.com/office/drawing/2014/main" id="{E037CCB9-CAD1-F605-8790-382B0FBDE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232101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4000" y="1480049"/>
            <a:ext cx="6000349" cy="899614"/>
          </a:xfrm>
        </p:spPr>
        <p:txBody>
          <a:bodyPr lIns="0"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64000" y="2593975"/>
            <a:ext cx="60003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152218" y="1480049"/>
            <a:ext cx="4464049" cy="899614"/>
          </a:xfrm>
        </p:spPr>
        <p:txBody>
          <a:bodyPr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52218" y="2593975"/>
            <a:ext cx="44640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Title 1">
            <a:extLst>
              <a:ext uri="{FF2B5EF4-FFF2-40B4-BE49-F238E27FC236}">
                <a16:creationId xmlns:a16="http://schemas.microsoft.com/office/drawing/2014/main" id="{28B10CC6-8843-4B4C-825B-D367268867F6}"/>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8" name="Datumsplatzhalter 3">
            <a:extLst>
              <a:ext uri="{FF2B5EF4-FFF2-40B4-BE49-F238E27FC236}">
                <a16:creationId xmlns:a16="http://schemas.microsoft.com/office/drawing/2014/main" id="{EDE8617C-A209-462E-B4C5-6FFEB1146331}"/>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9" name="Fußzeilenplatzhalter 4">
            <a:extLst>
              <a:ext uri="{FF2B5EF4-FFF2-40B4-BE49-F238E27FC236}">
                <a16:creationId xmlns:a16="http://schemas.microsoft.com/office/drawing/2014/main" id="{C8A9D22C-7A14-4851-9992-2917E9C0B5A3}"/>
              </a:ext>
            </a:extLst>
          </p:cNvPr>
          <p:cNvSpPr>
            <a:spLocks noGrp="1"/>
          </p:cNvSpPr>
          <p:nvPr>
            <p:ph type="ftr" sz="quarter" idx="11"/>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20" name="Foliennummernplatzhalter 5">
            <a:extLst>
              <a:ext uri="{FF2B5EF4-FFF2-40B4-BE49-F238E27FC236}">
                <a16:creationId xmlns:a16="http://schemas.microsoft.com/office/drawing/2014/main" id="{E9CF2E85-A1DD-4C8A-83D6-76DE7A281404}"/>
              </a:ext>
            </a:extLst>
          </p:cNvPr>
          <p:cNvSpPr>
            <a:spLocks noGrp="1"/>
          </p:cNvSpPr>
          <p:nvPr>
            <p:ph type="sldNum" sz="quarter" idx="12"/>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1B43BE0D-F36C-E977-0E41-8D002E2A58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descr="Ein Bild, das Text, ClipArt enthält.&#10;&#10;Automatisch generierte Beschreibung">
            <a:extLst>
              <a:ext uri="{FF2B5EF4-FFF2-40B4-BE49-F238E27FC236}">
                <a16:creationId xmlns:a16="http://schemas.microsoft.com/office/drawing/2014/main" id="{5C2E25D1-7706-A29F-943C-0A3050887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4157552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1485" y="1480049"/>
            <a:ext cx="6002865" cy="899614"/>
          </a:xfrm>
        </p:spPr>
        <p:txBody>
          <a:bodyPr lIns="0"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64000" y="2593975"/>
            <a:ext cx="60003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152218" y="1480049"/>
            <a:ext cx="4464049" cy="899613"/>
          </a:xfrm>
        </p:spPr>
        <p:txBody>
          <a:bodyPr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52218" y="2593975"/>
            <a:ext cx="4464049" cy="3613150"/>
          </a:xfrm>
          <a:solidFill>
            <a:schemeClr val="accent1"/>
          </a:solidFill>
        </p:spPr>
        <p:txBody>
          <a:bodyPr lIns="216000" tIns="216000" rIns="216000" bIns="216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Title 1">
            <a:extLst>
              <a:ext uri="{FF2B5EF4-FFF2-40B4-BE49-F238E27FC236}">
                <a16:creationId xmlns:a16="http://schemas.microsoft.com/office/drawing/2014/main" id="{28B10CC6-8843-4B4C-825B-D367268867F6}"/>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0" name="Datumsplatzhalter 3">
            <a:extLst>
              <a:ext uri="{FF2B5EF4-FFF2-40B4-BE49-F238E27FC236}">
                <a16:creationId xmlns:a16="http://schemas.microsoft.com/office/drawing/2014/main" id="{FA73BEE6-A7BC-4F06-9BDC-8DC6C72D96A4}"/>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1" name="Fußzeilenplatzhalter 4">
            <a:extLst>
              <a:ext uri="{FF2B5EF4-FFF2-40B4-BE49-F238E27FC236}">
                <a16:creationId xmlns:a16="http://schemas.microsoft.com/office/drawing/2014/main" id="{1DB7D804-6927-4374-99AD-B12CDD51049C}"/>
              </a:ext>
            </a:extLst>
          </p:cNvPr>
          <p:cNvSpPr>
            <a:spLocks noGrp="1"/>
          </p:cNvSpPr>
          <p:nvPr>
            <p:ph type="ftr" sz="quarter" idx="11"/>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2" name="Foliennummernplatzhalter 5">
            <a:extLst>
              <a:ext uri="{FF2B5EF4-FFF2-40B4-BE49-F238E27FC236}">
                <a16:creationId xmlns:a16="http://schemas.microsoft.com/office/drawing/2014/main" id="{B11583AB-4955-4B88-9555-2E90A059E5B6}"/>
              </a:ext>
            </a:extLst>
          </p:cNvPr>
          <p:cNvSpPr>
            <a:spLocks noGrp="1"/>
          </p:cNvSpPr>
          <p:nvPr>
            <p:ph type="sldNum" sz="quarter" idx="12"/>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0E84606C-352C-8DFD-10DB-BB83B5244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descr="Ein Bild, das Text, ClipArt enthält.&#10;&#10;Automatisch generierte Beschreibung">
            <a:extLst>
              <a:ext uri="{FF2B5EF4-FFF2-40B4-BE49-F238E27FC236}">
                <a16:creationId xmlns:a16="http://schemas.microsoft.com/office/drawing/2014/main" id="{11624BEE-D02A-5FBD-105D-38E808F6C5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68712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9" name="Bildplatzhalter 12">
            <a:extLst>
              <a:ext uri="{FF2B5EF4-FFF2-40B4-BE49-F238E27FC236}">
                <a16:creationId xmlns:a16="http://schemas.microsoft.com/office/drawing/2014/main" id="{8A789F79-C7EE-40EE-B29B-44B70D649E36}"/>
              </a:ext>
            </a:extLst>
          </p:cNvPr>
          <p:cNvSpPr>
            <a:spLocks noGrp="1"/>
          </p:cNvSpPr>
          <p:nvPr>
            <p:ph type="pic" sz="quarter" idx="11" hasCustomPrompt="1"/>
          </p:nvPr>
        </p:nvSpPr>
        <p:spPr>
          <a:xfrm>
            <a:off x="863598" y="1516063"/>
            <a:ext cx="10759019" cy="4691062"/>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6" name="Datumsplatzhalter 3">
            <a:extLst>
              <a:ext uri="{FF2B5EF4-FFF2-40B4-BE49-F238E27FC236}">
                <a16:creationId xmlns:a16="http://schemas.microsoft.com/office/drawing/2014/main" id="{6945ED68-41B2-43CC-8549-1C6866EE4D5E}"/>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7" name="Fußzeilenplatzhalter 4">
            <a:extLst>
              <a:ext uri="{FF2B5EF4-FFF2-40B4-BE49-F238E27FC236}">
                <a16:creationId xmlns:a16="http://schemas.microsoft.com/office/drawing/2014/main" id="{9B2905C8-2BF8-421C-AB66-FC369DC4D5FB}"/>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1" name="Foliennummernplatzhalter 5">
            <a:extLst>
              <a:ext uri="{FF2B5EF4-FFF2-40B4-BE49-F238E27FC236}">
                <a16:creationId xmlns:a16="http://schemas.microsoft.com/office/drawing/2014/main" id="{49A004EE-76AE-4B2E-9647-A9EB1608AB85}"/>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4C1E938F-8F1C-3254-7116-2A27D2BAB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C12838C5-E7E8-34D8-CDDC-5742A101F3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34306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5" name="Bildplatzhalter 12">
            <a:extLst>
              <a:ext uri="{FF2B5EF4-FFF2-40B4-BE49-F238E27FC236}">
                <a16:creationId xmlns:a16="http://schemas.microsoft.com/office/drawing/2014/main" id="{D20D5BD1-A40E-4C16-8A53-D5464E4CA0C7}"/>
              </a:ext>
            </a:extLst>
          </p:cNvPr>
          <p:cNvSpPr>
            <a:spLocks noGrp="1"/>
          </p:cNvSpPr>
          <p:nvPr>
            <p:ph type="pic" sz="quarter" idx="11" hasCustomPrompt="1"/>
          </p:nvPr>
        </p:nvSpPr>
        <p:spPr>
          <a:xfrm>
            <a:off x="863599" y="1516063"/>
            <a:ext cx="6288619" cy="4694237"/>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6" name="Bildplatzhalter 12">
            <a:extLst>
              <a:ext uri="{FF2B5EF4-FFF2-40B4-BE49-F238E27FC236}">
                <a16:creationId xmlns:a16="http://schemas.microsoft.com/office/drawing/2014/main" id="{843AA46F-B38B-4985-A78D-2F2E33FAD0DB}"/>
              </a:ext>
            </a:extLst>
          </p:cNvPr>
          <p:cNvSpPr>
            <a:spLocks noGrp="1"/>
          </p:cNvSpPr>
          <p:nvPr>
            <p:ph type="pic" sz="quarter" idx="15" hasCustomPrompt="1"/>
          </p:nvPr>
        </p:nvSpPr>
        <p:spPr>
          <a:xfrm>
            <a:off x="7440084" y="1516062"/>
            <a:ext cx="4182533" cy="4688100"/>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7" name="Datumsplatzhalter 3">
            <a:extLst>
              <a:ext uri="{FF2B5EF4-FFF2-40B4-BE49-F238E27FC236}">
                <a16:creationId xmlns:a16="http://schemas.microsoft.com/office/drawing/2014/main" id="{5E6E7923-3123-43A3-B8A2-D9CA7CCC21F5}"/>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9" name="Fußzeilenplatzhalter 4">
            <a:extLst>
              <a:ext uri="{FF2B5EF4-FFF2-40B4-BE49-F238E27FC236}">
                <a16:creationId xmlns:a16="http://schemas.microsoft.com/office/drawing/2014/main" id="{58545A0C-09A6-4D6F-863A-F4F00EF1D6DC}"/>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1" name="Foliennummernplatzhalter 5">
            <a:extLst>
              <a:ext uri="{FF2B5EF4-FFF2-40B4-BE49-F238E27FC236}">
                <a16:creationId xmlns:a16="http://schemas.microsoft.com/office/drawing/2014/main" id="{3DA3AAEE-80A3-4043-9F6E-5311985D87C7}"/>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FD435465-C576-1A66-9957-6C3868EB6E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4D439CCB-378F-9152-08DA-C5D829066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180929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1" name="Bildplatzhalter 12">
            <a:extLst>
              <a:ext uri="{FF2B5EF4-FFF2-40B4-BE49-F238E27FC236}">
                <a16:creationId xmlns:a16="http://schemas.microsoft.com/office/drawing/2014/main" id="{0698F41C-1105-4032-9067-16874FBDC563}"/>
              </a:ext>
            </a:extLst>
          </p:cNvPr>
          <p:cNvSpPr>
            <a:spLocks noGrp="1"/>
          </p:cNvSpPr>
          <p:nvPr>
            <p:ph type="pic" sz="quarter" idx="11" hasCustomPrompt="1"/>
          </p:nvPr>
        </p:nvSpPr>
        <p:spPr>
          <a:xfrm>
            <a:off x="863599" y="1516063"/>
            <a:ext cx="6288619"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2" name="Bildplatzhalter 12">
            <a:extLst>
              <a:ext uri="{FF2B5EF4-FFF2-40B4-BE49-F238E27FC236}">
                <a16:creationId xmlns:a16="http://schemas.microsoft.com/office/drawing/2014/main" id="{EF2DBA4C-5C47-4282-898E-761F15A038D1}"/>
              </a:ext>
            </a:extLst>
          </p:cNvPr>
          <p:cNvSpPr>
            <a:spLocks noGrp="1"/>
          </p:cNvSpPr>
          <p:nvPr>
            <p:ph type="pic" sz="quarter" idx="15" hasCustomPrompt="1"/>
          </p:nvPr>
        </p:nvSpPr>
        <p:spPr>
          <a:xfrm>
            <a:off x="7440084" y="1516062"/>
            <a:ext cx="4182533" cy="4688100"/>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3" name="Bildplatzhalter 12">
            <a:extLst>
              <a:ext uri="{FF2B5EF4-FFF2-40B4-BE49-F238E27FC236}">
                <a16:creationId xmlns:a16="http://schemas.microsoft.com/office/drawing/2014/main" id="{C256F685-6956-41AF-AA34-3563320AA28F}"/>
              </a:ext>
            </a:extLst>
          </p:cNvPr>
          <p:cNvSpPr>
            <a:spLocks noGrp="1"/>
          </p:cNvSpPr>
          <p:nvPr>
            <p:ph type="pic" sz="quarter" idx="16" hasCustomPrompt="1"/>
          </p:nvPr>
        </p:nvSpPr>
        <p:spPr>
          <a:xfrm>
            <a:off x="863601" y="4265614"/>
            <a:ext cx="6288617" cy="1944686"/>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9" name="Datumsplatzhalter 3">
            <a:extLst>
              <a:ext uri="{FF2B5EF4-FFF2-40B4-BE49-F238E27FC236}">
                <a16:creationId xmlns:a16="http://schemas.microsoft.com/office/drawing/2014/main" id="{73276A98-DCDA-40B6-BD72-E89A3C4DE652}"/>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4" name="Fußzeilenplatzhalter 4">
            <a:extLst>
              <a:ext uri="{FF2B5EF4-FFF2-40B4-BE49-F238E27FC236}">
                <a16:creationId xmlns:a16="http://schemas.microsoft.com/office/drawing/2014/main" id="{65AA0B53-C47E-444B-93C9-3F77C8FC7FCA}"/>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5" name="Foliennummernplatzhalter 5">
            <a:extLst>
              <a:ext uri="{FF2B5EF4-FFF2-40B4-BE49-F238E27FC236}">
                <a16:creationId xmlns:a16="http://schemas.microsoft.com/office/drawing/2014/main" id="{32DF1265-F356-4441-B9D2-15A12C0DEB2A}"/>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F1A27CDB-3C96-3DC5-7D2A-2F0C1068A7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9E7FAD33-989C-16F8-05FD-0AFA0DAEDA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302773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12" name="Bildplatzhalter 12">
            <a:extLst>
              <a:ext uri="{FF2B5EF4-FFF2-40B4-BE49-F238E27FC236}">
                <a16:creationId xmlns:a16="http://schemas.microsoft.com/office/drawing/2014/main" id="{2E73E649-5E6F-400B-80E6-A87D1D40807E}"/>
              </a:ext>
            </a:extLst>
          </p:cNvPr>
          <p:cNvSpPr>
            <a:spLocks noGrp="1"/>
          </p:cNvSpPr>
          <p:nvPr>
            <p:ph type="pic" sz="quarter" idx="11" hasCustomPrompt="1"/>
          </p:nvPr>
        </p:nvSpPr>
        <p:spPr>
          <a:xfrm>
            <a:off x="5621865" y="1516063"/>
            <a:ext cx="6000752"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3" name="Bildplatzhalter 12">
            <a:extLst>
              <a:ext uri="{FF2B5EF4-FFF2-40B4-BE49-F238E27FC236}">
                <a16:creationId xmlns:a16="http://schemas.microsoft.com/office/drawing/2014/main" id="{16C5072D-2C5D-4C62-A2B3-17F2DBDEC08B}"/>
              </a:ext>
            </a:extLst>
          </p:cNvPr>
          <p:cNvSpPr>
            <a:spLocks noGrp="1"/>
          </p:cNvSpPr>
          <p:nvPr>
            <p:ph type="pic" sz="quarter" idx="15" hasCustomPrompt="1"/>
          </p:nvPr>
        </p:nvSpPr>
        <p:spPr>
          <a:xfrm>
            <a:off x="864000" y="1516063"/>
            <a:ext cx="4470400"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4" name="Bildplatzhalter 12">
            <a:extLst>
              <a:ext uri="{FF2B5EF4-FFF2-40B4-BE49-F238E27FC236}">
                <a16:creationId xmlns:a16="http://schemas.microsoft.com/office/drawing/2014/main" id="{BACBBA62-09B4-4F3D-AAE3-C0111734BEF7}"/>
              </a:ext>
            </a:extLst>
          </p:cNvPr>
          <p:cNvSpPr>
            <a:spLocks noGrp="1"/>
          </p:cNvSpPr>
          <p:nvPr>
            <p:ph type="pic" sz="quarter" idx="16" hasCustomPrompt="1"/>
          </p:nvPr>
        </p:nvSpPr>
        <p:spPr>
          <a:xfrm>
            <a:off x="5621867" y="4265614"/>
            <a:ext cx="6000751" cy="1944686"/>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5" name="Bildplatzhalter 12">
            <a:extLst>
              <a:ext uri="{FF2B5EF4-FFF2-40B4-BE49-F238E27FC236}">
                <a16:creationId xmlns:a16="http://schemas.microsoft.com/office/drawing/2014/main" id="{BBF2C396-24F0-4263-9E7A-94EBE7AA6EF5}"/>
              </a:ext>
            </a:extLst>
          </p:cNvPr>
          <p:cNvSpPr>
            <a:spLocks noGrp="1"/>
          </p:cNvSpPr>
          <p:nvPr>
            <p:ph type="pic" sz="quarter" idx="17" hasCustomPrompt="1"/>
          </p:nvPr>
        </p:nvSpPr>
        <p:spPr>
          <a:xfrm>
            <a:off x="864000" y="4265614"/>
            <a:ext cx="4470400" cy="1944687"/>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7" name="Title 1">
            <a:extLst>
              <a:ext uri="{FF2B5EF4-FFF2-40B4-BE49-F238E27FC236}">
                <a16:creationId xmlns:a16="http://schemas.microsoft.com/office/drawing/2014/main" id="{79067605-8A8A-421A-B9E4-5E1BA1878F4D}"/>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9" name="Datumsplatzhalter 3">
            <a:extLst>
              <a:ext uri="{FF2B5EF4-FFF2-40B4-BE49-F238E27FC236}">
                <a16:creationId xmlns:a16="http://schemas.microsoft.com/office/drawing/2014/main" id="{8902D5BF-4800-4F36-93C1-1ACF09EE000E}"/>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0" name="Fußzeilenplatzhalter 4">
            <a:extLst>
              <a:ext uri="{FF2B5EF4-FFF2-40B4-BE49-F238E27FC236}">
                <a16:creationId xmlns:a16="http://schemas.microsoft.com/office/drawing/2014/main" id="{C90801CE-BC29-4D1A-9C1C-AEB470D0BFC6}"/>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FF62FCC4-6F6C-4FE0-8C71-5606E8C5785C}"/>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7D11EA57-91CD-B89E-CFCB-B87C0E447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91FAA4A8-25A6-8442-0AB7-4C795759F4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284008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49DA9428-967B-5721-34A3-4057EB5F4C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8" name="Grafik 7">
            <a:extLst>
              <a:ext uri="{FF2B5EF4-FFF2-40B4-BE49-F238E27FC236}">
                <a16:creationId xmlns:a16="http://schemas.microsoft.com/office/drawing/2014/main" id="{9E24E87A-3E67-0742-4AA5-E5452456918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9" name="Text Placeholder 3">
            <a:extLst>
              <a:ext uri="{FF2B5EF4-FFF2-40B4-BE49-F238E27FC236}">
                <a16:creationId xmlns:a16="http://schemas.microsoft.com/office/drawing/2014/main" id="{B477AFE2-50BB-9F5B-3C90-534D52BF861B}"/>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760533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it 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086" y="1447800"/>
            <a:ext cx="6926263" cy="1828800"/>
          </a:xfrm>
        </p:spPr>
        <p:txBody>
          <a:bodyPr anchor="t"/>
          <a:lstStyle>
            <a:lvl1pPr>
              <a:defRPr sz="4400" cap="all" baseline="0">
                <a:latin typeface="Arial Narrow" panose="020B0606020202030204" pitchFamily="34" charset="0"/>
              </a:defRPr>
            </a:lvl1pPr>
          </a:lstStyle>
          <a:p>
            <a:r>
              <a:rPr lang="de-DE" dirty="0"/>
              <a:t>MASTERTITELFORMAT BEARBEITEN</a:t>
            </a:r>
            <a:endParaRPr lang="en-US" dirty="0"/>
          </a:p>
        </p:txBody>
      </p:sp>
      <p:pic>
        <p:nvPicPr>
          <p:cNvPr id="3" name="Grafik 2">
            <a:extLst>
              <a:ext uri="{FF2B5EF4-FFF2-40B4-BE49-F238E27FC236}">
                <a16:creationId xmlns:a16="http://schemas.microsoft.com/office/drawing/2014/main" id="{C4C14450-1A08-9261-40DE-3D06D6D4E7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a:extLst>
              <a:ext uri="{FF2B5EF4-FFF2-40B4-BE49-F238E27FC236}">
                <a16:creationId xmlns:a16="http://schemas.microsoft.com/office/drawing/2014/main" id="{B8D8B110-E6DD-EC31-B8D2-966974FFD7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sp>
        <p:nvSpPr>
          <p:cNvPr id="8" name="Text Placeholder 3">
            <a:extLst>
              <a:ext uri="{FF2B5EF4-FFF2-40B4-BE49-F238E27FC236}">
                <a16:creationId xmlns:a16="http://schemas.microsoft.com/office/drawing/2014/main" id="{955AFDA9-BFA7-D821-4EDA-DB19632934A7}"/>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9" name="Grafik 18">
            <a:extLst>
              <a:ext uri="{FF2B5EF4-FFF2-40B4-BE49-F238E27FC236}">
                <a16:creationId xmlns:a16="http://schemas.microsoft.com/office/drawing/2014/main" id="{89228E29-E11D-5244-B449-A5506D6B26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8100" y="4292371"/>
            <a:ext cx="648169" cy="238830"/>
          </a:xfrm>
          <a:prstGeom prst="rect">
            <a:avLst/>
          </a:prstGeom>
        </p:spPr>
      </p:pic>
      <p:pic>
        <p:nvPicPr>
          <p:cNvPr id="22" name="Grafik 21">
            <a:extLst>
              <a:ext uri="{FF2B5EF4-FFF2-40B4-BE49-F238E27FC236}">
                <a16:creationId xmlns:a16="http://schemas.microsoft.com/office/drawing/2014/main" id="{0783B8ED-782B-835D-7F2D-DDE72B28919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115321" y="4230683"/>
            <a:ext cx="1146619" cy="344044"/>
          </a:xfrm>
          <a:prstGeom prst="rect">
            <a:avLst/>
          </a:prstGeom>
        </p:spPr>
      </p:pic>
      <p:pic>
        <p:nvPicPr>
          <p:cNvPr id="24" name="Grafik 23">
            <a:extLst>
              <a:ext uri="{FF2B5EF4-FFF2-40B4-BE49-F238E27FC236}">
                <a16:creationId xmlns:a16="http://schemas.microsoft.com/office/drawing/2014/main" id="{705B0DB4-E4CF-295F-62A3-1B8A18B5A9D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12322" y="5468292"/>
            <a:ext cx="972834" cy="194012"/>
          </a:xfrm>
          <a:prstGeom prst="rect">
            <a:avLst/>
          </a:prstGeom>
        </p:spPr>
      </p:pic>
      <p:pic>
        <p:nvPicPr>
          <p:cNvPr id="30" name="Grafik 29">
            <a:extLst>
              <a:ext uri="{FF2B5EF4-FFF2-40B4-BE49-F238E27FC236}">
                <a16:creationId xmlns:a16="http://schemas.microsoft.com/office/drawing/2014/main" id="{FF3F6CF2-4579-60DE-0267-6D90E10D824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808222" y="5444344"/>
            <a:ext cx="767924" cy="241906"/>
          </a:xfrm>
          <a:prstGeom prst="rect">
            <a:avLst/>
          </a:prstGeom>
        </p:spPr>
      </p:pic>
      <p:pic>
        <p:nvPicPr>
          <p:cNvPr id="31" name="Grafik 30">
            <a:extLst>
              <a:ext uri="{FF2B5EF4-FFF2-40B4-BE49-F238E27FC236}">
                <a16:creationId xmlns:a16="http://schemas.microsoft.com/office/drawing/2014/main" id="{29382DCF-5906-59F2-D9C6-6D0849C44E3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222881" y="4831875"/>
            <a:ext cx="551717" cy="285411"/>
          </a:xfrm>
          <a:prstGeom prst="rect">
            <a:avLst/>
          </a:prstGeom>
        </p:spPr>
      </p:pic>
      <p:pic>
        <p:nvPicPr>
          <p:cNvPr id="33" name="Grafik 32">
            <a:extLst>
              <a:ext uri="{FF2B5EF4-FFF2-40B4-BE49-F238E27FC236}">
                <a16:creationId xmlns:a16="http://schemas.microsoft.com/office/drawing/2014/main" id="{D60E2F0B-EC73-AE17-660B-F91D4D9E871A}"/>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304832" y="4763025"/>
            <a:ext cx="767597" cy="463675"/>
          </a:xfrm>
          <a:prstGeom prst="rect">
            <a:avLst/>
          </a:prstGeom>
        </p:spPr>
      </p:pic>
      <p:pic>
        <p:nvPicPr>
          <p:cNvPr id="34" name="Grafik 33">
            <a:extLst>
              <a:ext uri="{FF2B5EF4-FFF2-40B4-BE49-F238E27FC236}">
                <a16:creationId xmlns:a16="http://schemas.microsoft.com/office/drawing/2014/main" id="{3091D92C-7D5B-AEDE-96B8-9282547DB46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278785" y="5475100"/>
            <a:ext cx="819691" cy="107419"/>
          </a:xfrm>
          <a:prstGeom prst="rect">
            <a:avLst/>
          </a:prstGeom>
        </p:spPr>
      </p:pic>
      <p:pic>
        <p:nvPicPr>
          <p:cNvPr id="35" name="Grafik 34">
            <a:extLst>
              <a:ext uri="{FF2B5EF4-FFF2-40B4-BE49-F238E27FC236}">
                <a16:creationId xmlns:a16="http://schemas.microsoft.com/office/drawing/2014/main" id="{94C27F3E-DF21-19BB-84B9-8FAE2D49CD3E}"/>
              </a:ext>
            </a:extLst>
          </p:cNvPr>
          <p:cNvPicPr>
            <a:picLocks noChangeAspect="1"/>
          </p:cNvPicPr>
          <p:nvPr userDrawn="1"/>
        </p:nvPicPr>
        <p:blipFill>
          <a:blip r:embed="rId11"/>
          <a:stretch>
            <a:fillRect/>
          </a:stretch>
        </p:blipFill>
        <p:spPr>
          <a:xfrm>
            <a:off x="4245188" y="5958452"/>
            <a:ext cx="507102" cy="260304"/>
          </a:xfrm>
          <a:prstGeom prst="rect">
            <a:avLst/>
          </a:prstGeom>
        </p:spPr>
      </p:pic>
      <p:pic>
        <p:nvPicPr>
          <p:cNvPr id="36" name="Grafik 35">
            <a:extLst>
              <a:ext uri="{FF2B5EF4-FFF2-40B4-BE49-F238E27FC236}">
                <a16:creationId xmlns:a16="http://schemas.microsoft.com/office/drawing/2014/main" id="{5B5F5177-93A5-7B43-DDA1-284F22EC5FD4}"/>
              </a:ext>
            </a:extLst>
          </p:cNvPr>
          <p:cNvPicPr>
            <a:picLocks noChangeAspect="1"/>
          </p:cNvPicPr>
          <p:nvPr userDrawn="1"/>
        </p:nvPicPr>
        <p:blipFill>
          <a:blip r:embed="rId12"/>
          <a:stretch>
            <a:fillRect/>
          </a:stretch>
        </p:blipFill>
        <p:spPr>
          <a:xfrm>
            <a:off x="4017199" y="4219574"/>
            <a:ext cx="963081" cy="309562"/>
          </a:xfrm>
          <a:prstGeom prst="rect">
            <a:avLst/>
          </a:prstGeom>
        </p:spPr>
      </p:pic>
      <p:pic>
        <p:nvPicPr>
          <p:cNvPr id="37" name="Grafik 36">
            <a:extLst>
              <a:ext uri="{FF2B5EF4-FFF2-40B4-BE49-F238E27FC236}">
                <a16:creationId xmlns:a16="http://schemas.microsoft.com/office/drawing/2014/main" id="{0CAEE29D-EE98-6956-D4F8-8AD2E9A7A312}"/>
              </a:ext>
            </a:extLst>
          </p:cNvPr>
          <p:cNvPicPr>
            <a:picLocks noChangeAspect="1"/>
          </p:cNvPicPr>
          <p:nvPr userDrawn="1"/>
        </p:nvPicPr>
        <p:blipFill>
          <a:blip r:embed="rId13"/>
          <a:stretch>
            <a:fillRect/>
          </a:stretch>
        </p:blipFill>
        <p:spPr>
          <a:xfrm>
            <a:off x="5938860" y="4862355"/>
            <a:ext cx="506648" cy="364345"/>
          </a:xfrm>
          <a:prstGeom prst="rect">
            <a:avLst/>
          </a:prstGeom>
        </p:spPr>
      </p:pic>
    </p:spTree>
    <p:extLst>
      <p:ext uri="{BB962C8B-B14F-4D97-AF65-F5344CB8AC3E}">
        <p14:creationId xmlns:p14="http://schemas.microsoft.com/office/powerpoint/2010/main" val="205355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D3F1764-70A4-1746-9835-92E85B68F3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3" name="Grafik 2">
            <a:extLst>
              <a:ext uri="{FF2B5EF4-FFF2-40B4-BE49-F238E27FC236}">
                <a16:creationId xmlns:a16="http://schemas.microsoft.com/office/drawing/2014/main" id="{9A32D3FA-4838-4681-9BA4-AB18FB504A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5" name="Text Placeholder 3">
            <a:extLst>
              <a:ext uri="{FF2B5EF4-FFF2-40B4-BE49-F238E27FC236}">
                <a16:creationId xmlns:a16="http://schemas.microsoft.com/office/drawing/2014/main" id="{D3BF8086-7B65-4F93-B478-4A3BFEC8B02E}"/>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676646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49DA9428-967B-5721-34A3-4057EB5F4C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8" name="Grafik 7">
            <a:extLst>
              <a:ext uri="{FF2B5EF4-FFF2-40B4-BE49-F238E27FC236}">
                <a16:creationId xmlns:a16="http://schemas.microsoft.com/office/drawing/2014/main" id="{9E24E87A-3E67-0742-4AA5-E5452456918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9" name="Text Placeholder 3">
            <a:extLst>
              <a:ext uri="{FF2B5EF4-FFF2-40B4-BE49-F238E27FC236}">
                <a16:creationId xmlns:a16="http://schemas.microsoft.com/office/drawing/2014/main" id="{B477AFE2-50BB-9F5B-3C90-534D52BF861B}"/>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89121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3B2C752B-6C37-372C-B1BA-9B8BD1DAB1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8" name="Grafik 7">
            <a:extLst>
              <a:ext uri="{FF2B5EF4-FFF2-40B4-BE49-F238E27FC236}">
                <a16:creationId xmlns:a16="http://schemas.microsoft.com/office/drawing/2014/main" id="{CA3FD452-8567-DA5F-A26F-74E6D7DF42E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9" name="Text Placeholder 3">
            <a:extLst>
              <a:ext uri="{FF2B5EF4-FFF2-40B4-BE49-F238E27FC236}">
                <a16:creationId xmlns:a16="http://schemas.microsoft.com/office/drawing/2014/main" id="{CAD987A0-F493-6640-7F8C-7C529EC8CD94}"/>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22412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FE720211-D45B-271B-E346-013714694A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6" name="Grafik 5">
            <a:extLst>
              <a:ext uri="{FF2B5EF4-FFF2-40B4-BE49-F238E27FC236}">
                <a16:creationId xmlns:a16="http://schemas.microsoft.com/office/drawing/2014/main" id="{6AB9307C-CAB0-FAD4-1EA2-F6D01A2C6C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5AB36FD7-CE02-9D18-3BBC-A8FCDF3FEE93}"/>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83332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003350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603371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964906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390524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1389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3B2C752B-6C37-372C-B1BA-9B8BD1DAB1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8" name="Grafik 7">
            <a:extLst>
              <a:ext uri="{FF2B5EF4-FFF2-40B4-BE49-F238E27FC236}">
                <a16:creationId xmlns:a16="http://schemas.microsoft.com/office/drawing/2014/main" id="{CA3FD452-8567-DA5F-A26F-74E6D7DF42E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9" name="Text Placeholder 3">
            <a:extLst>
              <a:ext uri="{FF2B5EF4-FFF2-40B4-BE49-F238E27FC236}">
                <a16:creationId xmlns:a16="http://schemas.microsoft.com/office/drawing/2014/main" id="{CAD987A0-F493-6640-7F8C-7C529EC8CD94}"/>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76905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5" name="Grafik 4">
            <a:extLst>
              <a:ext uri="{FF2B5EF4-FFF2-40B4-BE49-F238E27FC236}">
                <a16:creationId xmlns:a16="http://schemas.microsoft.com/office/drawing/2014/main" id="{C49D1EFC-F1FD-A062-29A9-F6FAA8186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2022912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5" name="Grafik 4">
            <a:extLst>
              <a:ext uri="{FF2B5EF4-FFF2-40B4-BE49-F238E27FC236}">
                <a16:creationId xmlns:a16="http://schemas.microsoft.com/office/drawing/2014/main" id="{C49D1EFC-F1FD-A062-29A9-F6FAA8186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2314598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864000" y="1522413"/>
            <a:ext cx="6000000" cy="4684712"/>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hasCustomPrompt="1"/>
          </p:nvPr>
        </p:nvSpPr>
        <p:spPr>
          <a:xfrm>
            <a:off x="7152218" y="1515600"/>
            <a:ext cx="4468583" cy="4684711"/>
          </a:xfrm>
          <a:solidFill>
            <a:schemeClr val="bg1">
              <a:lumMod val="85000"/>
            </a:schemeClr>
          </a:solidFill>
        </p:spPr>
        <p:txBody>
          <a:bodyPr anchor="ctr"/>
          <a:lstStyle>
            <a:lvl1pPr algn="ctr">
              <a:buNone/>
              <a:defRPr b="1">
                <a:solidFill>
                  <a:schemeClr val="bg1"/>
                </a:solidFill>
              </a:defRPr>
            </a:lvl1pPr>
          </a:lstStyle>
          <a:p>
            <a:pPr lvl="0"/>
            <a:r>
              <a:rPr lang="de-DE" dirty="0"/>
              <a:t>BILDPLATZHALTER</a:t>
            </a:r>
            <a:endParaRPr lang="en-US" dirty="0"/>
          </a:p>
        </p:txBody>
      </p:sp>
      <p:pic>
        <p:nvPicPr>
          <p:cNvPr id="6" name="Grafik 5" descr="Ein Bild, das Text, ClipArt enthält.&#10;&#10;Automatisch generierte Beschreibung">
            <a:extLst>
              <a:ext uri="{FF2B5EF4-FFF2-40B4-BE49-F238E27FC236}">
                <a16:creationId xmlns:a16="http://schemas.microsoft.com/office/drawing/2014/main" id="{0AADF421-CE8A-4DA9-B475-F0A19B4C8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
        <p:nvSpPr>
          <p:cNvPr id="14" name="Datumsplatzhalter 3">
            <a:extLst>
              <a:ext uri="{FF2B5EF4-FFF2-40B4-BE49-F238E27FC236}">
                <a16:creationId xmlns:a16="http://schemas.microsoft.com/office/drawing/2014/main" id="{FEA29A6C-12BD-4F43-B9E4-00E712164ABE}"/>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5" name="Fußzeilenplatzhalter 4">
            <a:extLst>
              <a:ext uri="{FF2B5EF4-FFF2-40B4-BE49-F238E27FC236}">
                <a16:creationId xmlns:a16="http://schemas.microsoft.com/office/drawing/2014/main" id="{6B97C4F5-7AC3-4CFD-B52C-166C18A41EDB}"/>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186CCE86-E97B-4B69-AB1E-C3856F89B74A}"/>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5" name="Grafik 4">
            <a:extLst>
              <a:ext uri="{FF2B5EF4-FFF2-40B4-BE49-F238E27FC236}">
                <a16:creationId xmlns:a16="http://schemas.microsoft.com/office/drawing/2014/main" id="{72579537-0A98-580E-8854-8FAB79FC2C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Tree>
    <p:extLst>
      <p:ext uri="{BB962C8B-B14F-4D97-AF65-F5344CB8AC3E}">
        <p14:creationId xmlns:p14="http://schemas.microsoft.com/office/powerpoint/2010/main" val="229020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endParaRPr lang="en-US" dirty="0"/>
          </a:p>
        </p:txBody>
      </p:sp>
      <p:sp>
        <p:nvSpPr>
          <p:cNvPr id="3" name="Content Placeholder 2"/>
          <p:cNvSpPr>
            <a:spLocks noGrp="1"/>
          </p:cNvSpPr>
          <p:nvPr>
            <p:ph idx="1"/>
          </p:nvPr>
        </p:nvSpPr>
        <p:spPr>
          <a:xfrm>
            <a:off x="864000" y="1522413"/>
            <a:ext cx="10756800" cy="4684713"/>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Datumsplatzhalter 3">
            <a:extLst>
              <a:ext uri="{FF2B5EF4-FFF2-40B4-BE49-F238E27FC236}">
                <a16:creationId xmlns:a16="http://schemas.microsoft.com/office/drawing/2014/main" id="{D0E729ED-449F-4BAC-A2F1-D1E4977076E3}"/>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5" name="Fußzeilenplatzhalter 4">
            <a:extLst>
              <a:ext uri="{FF2B5EF4-FFF2-40B4-BE49-F238E27FC236}">
                <a16:creationId xmlns:a16="http://schemas.microsoft.com/office/drawing/2014/main" id="{DC0892C2-E6C1-413F-B9E2-4A087CA8F4FD}"/>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9C9C45F0-7485-4A05-B02E-2F0E5888A1EC}"/>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4" name="Grafik 3">
            <a:extLst>
              <a:ext uri="{FF2B5EF4-FFF2-40B4-BE49-F238E27FC236}">
                <a16:creationId xmlns:a16="http://schemas.microsoft.com/office/drawing/2014/main" id="{E605A860-857A-8404-C6C2-5BE7951C11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20" name="Grafik 19" descr="Ein Bild, das Text, ClipArt enthält.&#10;&#10;Automatisch generierte Beschreibung">
            <a:extLst>
              <a:ext uri="{FF2B5EF4-FFF2-40B4-BE49-F238E27FC236}">
                <a16:creationId xmlns:a16="http://schemas.microsoft.com/office/drawing/2014/main" id="{E037CCB9-CAD1-F605-8790-382B0FBDE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383241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4000" y="1480049"/>
            <a:ext cx="6000349" cy="899614"/>
          </a:xfrm>
        </p:spPr>
        <p:txBody>
          <a:bodyPr lIns="0"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64000" y="2593975"/>
            <a:ext cx="60003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152218" y="1480049"/>
            <a:ext cx="4464049" cy="899614"/>
          </a:xfrm>
        </p:spPr>
        <p:txBody>
          <a:bodyPr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52218" y="2593975"/>
            <a:ext cx="44640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Title 1">
            <a:extLst>
              <a:ext uri="{FF2B5EF4-FFF2-40B4-BE49-F238E27FC236}">
                <a16:creationId xmlns:a16="http://schemas.microsoft.com/office/drawing/2014/main" id="{28B10CC6-8843-4B4C-825B-D367268867F6}"/>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8" name="Datumsplatzhalter 3">
            <a:extLst>
              <a:ext uri="{FF2B5EF4-FFF2-40B4-BE49-F238E27FC236}">
                <a16:creationId xmlns:a16="http://schemas.microsoft.com/office/drawing/2014/main" id="{EDE8617C-A209-462E-B4C5-6FFEB1146331}"/>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9" name="Fußzeilenplatzhalter 4">
            <a:extLst>
              <a:ext uri="{FF2B5EF4-FFF2-40B4-BE49-F238E27FC236}">
                <a16:creationId xmlns:a16="http://schemas.microsoft.com/office/drawing/2014/main" id="{C8A9D22C-7A14-4851-9992-2917E9C0B5A3}"/>
              </a:ext>
            </a:extLst>
          </p:cNvPr>
          <p:cNvSpPr>
            <a:spLocks noGrp="1"/>
          </p:cNvSpPr>
          <p:nvPr>
            <p:ph type="ftr" sz="quarter" idx="11"/>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20" name="Foliennummernplatzhalter 5">
            <a:extLst>
              <a:ext uri="{FF2B5EF4-FFF2-40B4-BE49-F238E27FC236}">
                <a16:creationId xmlns:a16="http://schemas.microsoft.com/office/drawing/2014/main" id="{E9CF2E85-A1DD-4C8A-83D6-76DE7A281404}"/>
              </a:ext>
            </a:extLst>
          </p:cNvPr>
          <p:cNvSpPr>
            <a:spLocks noGrp="1"/>
          </p:cNvSpPr>
          <p:nvPr>
            <p:ph type="sldNum" sz="quarter" idx="12"/>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1B43BE0D-F36C-E977-0E41-8D002E2A58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descr="Ein Bild, das Text, ClipArt enthält.&#10;&#10;Automatisch generierte Beschreibung">
            <a:extLst>
              <a:ext uri="{FF2B5EF4-FFF2-40B4-BE49-F238E27FC236}">
                <a16:creationId xmlns:a16="http://schemas.microsoft.com/office/drawing/2014/main" id="{5C2E25D1-7706-A29F-943C-0A3050887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145264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1485" y="1480049"/>
            <a:ext cx="6002865" cy="899614"/>
          </a:xfrm>
        </p:spPr>
        <p:txBody>
          <a:bodyPr lIns="0"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64000" y="2593975"/>
            <a:ext cx="6000349" cy="3613150"/>
          </a:xfrm>
        </p:spPr>
        <p:txBody>
          <a:bodyPr lIns="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152218" y="1480049"/>
            <a:ext cx="4464049" cy="899613"/>
          </a:xfrm>
        </p:spPr>
        <p:txBody>
          <a:bodyPr tIns="0" anchor="t">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52218" y="2593975"/>
            <a:ext cx="4464049" cy="3613150"/>
          </a:xfrm>
          <a:solidFill>
            <a:schemeClr val="accent1"/>
          </a:solidFill>
        </p:spPr>
        <p:txBody>
          <a:bodyPr lIns="216000" tIns="216000" rIns="216000" bIns="216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Title 1">
            <a:extLst>
              <a:ext uri="{FF2B5EF4-FFF2-40B4-BE49-F238E27FC236}">
                <a16:creationId xmlns:a16="http://schemas.microsoft.com/office/drawing/2014/main" id="{28B10CC6-8843-4B4C-825B-D367268867F6}"/>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0" name="Datumsplatzhalter 3">
            <a:extLst>
              <a:ext uri="{FF2B5EF4-FFF2-40B4-BE49-F238E27FC236}">
                <a16:creationId xmlns:a16="http://schemas.microsoft.com/office/drawing/2014/main" id="{FA73BEE6-A7BC-4F06-9BDC-8DC6C72D96A4}"/>
              </a:ext>
            </a:extLst>
          </p:cNvPr>
          <p:cNvSpPr>
            <a:spLocks noGrp="1"/>
          </p:cNvSpPr>
          <p:nvPr>
            <p:ph type="dt" sz="half" idx="10"/>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1" name="Fußzeilenplatzhalter 4">
            <a:extLst>
              <a:ext uri="{FF2B5EF4-FFF2-40B4-BE49-F238E27FC236}">
                <a16:creationId xmlns:a16="http://schemas.microsoft.com/office/drawing/2014/main" id="{1DB7D804-6927-4374-99AD-B12CDD51049C}"/>
              </a:ext>
            </a:extLst>
          </p:cNvPr>
          <p:cNvSpPr>
            <a:spLocks noGrp="1"/>
          </p:cNvSpPr>
          <p:nvPr>
            <p:ph type="ftr" sz="quarter" idx="11"/>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2" name="Foliennummernplatzhalter 5">
            <a:extLst>
              <a:ext uri="{FF2B5EF4-FFF2-40B4-BE49-F238E27FC236}">
                <a16:creationId xmlns:a16="http://schemas.microsoft.com/office/drawing/2014/main" id="{B11583AB-4955-4B88-9555-2E90A059E5B6}"/>
              </a:ext>
            </a:extLst>
          </p:cNvPr>
          <p:cNvSpPr>
            <a:spLocks noGrp="1"/>
          </p:cNvSpPr>
          <p:nvPr>
            <p:ph type="sldNum" sz="quarter" idx="12"/>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0E84606C-352C-8DFD-10DB-BB83B5244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descr="Ein Bild, das Text, ClipArt enthält.&#10;&#10;Automatisch generierte Beschreibung">
            <a:extLst>
              <a:ext uri="{FF2B5EF4-FFF2-40B4-BE49-F238E27FC236}">
                <a16:creationId xmlns:a16="http://schemas.microsoft.com/office/drawing/2014/main" id="{11624BEE-D02A-5FBD-105D-38E808F6C5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2778640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9" name="Bildplatzhalter 12">
            <a:extLst>
              <a:ext uri="{FF2B5EF4-FFF2-40B4-BE49-F238E27FC236}">
                <a16:creationId xmlns:a16="http://schemas.microsoft.com/office/drawing/2014/main" id="{8A789F79-C7EE-40EE-B29B-44B70D649E36}"/>
              </a:ext>
            </a:extLst>
          </p:cNvPr>
          <p:cNvSpPr>
            <a:spLocks noGrp="1"/>
          </p:cNvSpPr>
          <p:nvPr>
            <p:ph type="pic" sz="quarter" idx="11" hasCustomPrompt="1"/>
          </p:nvPr>
        </p:nvSpPr>
        <p:spPr>
          <a:xfrm>
            <a:off x="863598" y="1516063"/>
            <a:ext cx="10759019" cy="4691062"/>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6" name="Datumsplatzhalter 3">
            <a:extLst>
              <a:ext uri="{FF2B5EF4-FFF2-40B4-BE49-F238E27FC236}">
                <a16:creationId xmlns:a16="http://schemas.microsoft.com/office/drawing/2014/main" id="{6945ED68-41B2-43CC-8549-1C6866EE4D5E}"/>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7" name="Fußzeilenplatzhalter 4">
            <a:extLst>
              <a:ext uri="{FF2B5EF4-FFF2-40B4-BE49-F238E27FC236}">
                <a16:creationId xmlns:a16="http://schemas.microsoft.com/office/drawing/2014/main" id="{9B2905C8-2BF8-421C-AB66-FC369DC4D5FB}"/>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1" name="Foliennummernplatzhalter 5">
            <a:extLst>
              <a:ext uri="{FF2B5EF4-FFF2-40B4-BE49-F238E27FC236}">
                <a16:creationId xmlns:a16="http://schemas.microsoft.com/office/drawing/2014/main" id="{49A004EE-76AE-4B2E-9647-A9EB1608AB85}"/>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4C1E938F-8F1C-3254-7116-2A27D2BAB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C12838C5-E7E8-34D8-CDDC-5742A101F3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1566724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5" name="Bildplatzhalter 12">
            <a:extLst>
              <a:ext uri="{FF2B5EF4-FFF2-40B4-BE49-F238E27FC236}">
                <a16:creationId xmlns:a16="http://schemas.microsoft.com/office/drawing/2014/main" id="{D20D5BD1-A40E-4C16-8A53-D5464E4CA0C7}"/>
              </a:ext>
            </a:extLst>
          </p:cNvPr>
          <p:cNvSpPr>
            <a:spLocks noGrp="1"/>
          </p:cNvSpPr>
          <p:nvPr>
            <p:ph type="pic" sz="quarter" idx="11" hasCustomPrompt="1"/>
          </p:nvPr>
        </p:nvSpPr>
        <p:spPr>
          <a:xfrm>
            <a:off x="863599" y="1516063"/>
            <a:ext cx="6288619" cy="4694237"/>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6" name="Bildplatzhalter 12">
            <a:extLst>
              <a:ext uri="{FF2B5EF4-FFF2-40B4-BE49-F238E27FC236}">
                <a16:creationId xmlns:a16="http://schemas.microsoft.com/office/drawing/2014/main" id="{843AA46F-B38B-4985-A78D-2F2E33FAD0DB}"/>
              </a:ext>
            </a:extLst>
          </p:cNvPr>
          <p:cNvSpPr>
            <a:spLocks noGrp="1"/>
          </p:cNvSpPr>
          <p:nvPr>
            <p:ph type="pic" sz="quarter" idx="15" hasCustomPrompt="1"/>
          </p:nvPr>
        </p:nvSpPr>
        <p:spPr>
          <a:xfrm>
            <a:off x="7440084" y="1516062"/>
            <a:ext cx="4182533" cy="4688100"/>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7" name="Datumsplatzhalter 3">
            <a:extLst>
              <a:ext uri="{FF2B5EF4-FFF2-40B4-BE49-F238E27FC236}">
                <a16:creationId xmlns:a16="http://schemas.microsoft.com/office/drawing/2014/main" id="{5E6E7923-3123-43A3-B8A2-D9CA7CCC21F5}"/>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9" name="Fußzeilenplatzhalter 4">
            <a:extLst>
              <a:ext uri="{FF2B5EF4-FFF2-40B4-BE49-F238E27FC236}">
                <a16:creationId xmlns:a16="http://schemas.microsoft.com/office/drawing/2014/main" id="{58545A0C-09A6-4D6F-863A-F4F00EF1D6DC}"/>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1" name="Foliennummernplatzhalter 5">
            <a:extLst>
              <a:ext uri="{FF2B5EF4-FFF2-40B4-BE49-F238E27FC236}">
                <a16:creationId xmlns:a16="http://schemas.microsoft.com/office/drawing/2014/main" id="{3DA3AAEE-80A3-4043-9F6E-5311985D87C7}"/>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FD435465-C576-1A66-9957-6C3868EB6E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4D439CCB-378F-9152-08DA-C5D8290667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3630780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5E78C4-345B-4855-A4E6-8599704EF2AA}"/>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11" name="Bildplatzhalter 12">
            <a:extLst>
              <a:ext uri="{FF2B5EF4-FFF2-40B4-BE49-F238E27FC236}">
                <a16:creationId xmlns:a16="http://schemas.microsoft.com/office/drawing/2014/main" id="{0698F41C-1105-4032-9067-16874FBDC563}"/>
              </a:ext>
            </a:extLst>
          </p:cNvPr>
          <p:cNvSpPr>
            <a:spLocks noGrp="1"/>
          </p:cNvSpPr>
          <p:nvPr>
            <p:ph type="pic" sz="quarter" idx="11" hasCustomPrompt="1"/>
          </p:nvPr>
        </p:nvSpPr>
        <p:spPr>
          <a:xfrm>
            <a:off x="863599" y="1516063"/>
            <a:ext cx="6288619"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2" name="Bildplatzhalter 12">
            <a:extLst>
              <a:ext uri="{FF2B5EF4-FFF2-40B4-BE49-F238E27FC236}">
                <a16:creationId xmlns:a16="http://schemas.microsoft.com/office/drawing/2014/main" id="{EF2DBA4C-5C47-4282-898E-761F15A038D1}"/>
              </a:ext>
            </a:extLst>
          </p:cNvPr>
          <p:cNvSpPr>
            <a:spLocks noGrp="1"/>
          </p:cNvSpPr>
          <p:nvPr>
            <p:ph type="pic" sz="quarter" idx="15" hasCustomPrompt="1"/>
          </p:nvPr>
        </p:nvSpPr>
        <p:spPr>
          <a:xfrm>
            <a:off x="7440084" y="1516062"/>
            <a:ext cx="4182533" cy="4688100"/>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3" name="Bildplatzhalter 12">
            <a:extLst>
              <a:ext uri="{FF2B5EF4-FFF2-40B4-BE49-F238E27FC236}">
                <a16:creationId xmlns:a16="http://schemas.microsoft.com/office/drawing/2014/main" id="{C256F685-6956-41AF-AA34-3563320AA28F}"/>
              </a:ext>
            </a:extLst>
          </p:cNvPr>
          <p:cNvSpPr>
            <a:spLocks noGrp="1"/>
          </p:cNvSpPr>
          <p:nvPr>
            <p:ph type="pic" sz="quarter" idx="16" hasCustomPrompt="1"/>
          </p:nvPr>
        </p:nvSpPr>
        <p:spPr>
          <a:xfrm>
            <a:off x="863601" y="4265614"/>
            <a:ext cx="6288617" cy="1944686"/>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9" name="Datumsplatzhalter 3">
            <a:extLst>
              <a:ext uri="{FF2B5EF4-FFF2-40B4-BE49-F238E27FC236}">
                <a16:creationId xmlns:a16="http://schemas.microsoft.com/office/drawing/2014/main" id="{73276A98-DCDA-40B6-BD72-E89A3C4DE652}"/>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4" name="Fußzeilenplatzhalter 4">
            <a:extLst>
              <a:ext uri="{FF2B5EF4-FFF2-40B4-BE49-F238E27FC236}">
                <a16:creationId xmlns:a16="http://schemas.microsoft.com/office/drawing/2014/main" id="{65AA0B53-C47E-444B-93C9-3F77C8FC7FCA}"/>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5" name="Foliennummernplatzhalter 5">
            <a:extLst>
              <a:ext uri="{FF2B5EF4-FFF2-40B4-BE49-F238E27FC236}">
                <a16:creationId xmlns:a16="http://schemas.microsoft.com/office/drawing/2014/main" id="{32DF1265-F356-4441-B9D2-15A12C0DEB2A}"/>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F1A27CDB-3C96-3DC5-7D2A-2F0C1068A7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9E7FAD33-989C-16F8-05FD-0AFA0DAEDA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1700359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12" name="Bildplatzhalter 12">
            <a:extLst>
              <a:ext uri="{FF2B5EF4-FFF2-40B4-BE49-F238E27FC236}">
                <a16:creationId xmlns:a16="http://schemas.microsoft.com/office/drawing/2014/main" id="{2E73E649-5E6F-400B-80E6-A87D1D40807E}"/>
              </a:ext>
            </a:extLst>
          </p:cNvPr>
          <p:cNvSpPr>
            <a:spLocks noGrp="1"/>
          </p:cNvSpPr>
          <p:nvPr>
            <p:ph type="pic" sz="quarter" idx="11" hasCustomPrompt="1"/>
          </p:nvPr>
        </p:nvSpPr>
        <p:spPr>
          <a:xfrm>
            <a:off x="5621865" y="1516063"/>
            <a:ext cx="6000752"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3" name="Bildplatzhalter 12">
            <a:extLst>
              <a:ext uri="{FF2B5EF4-FFF2-40B4-BE49-F238E27FC236}">
                <a16:creationId xmlns:a16="http://schemas.microsoft.com/office/drawing/2014/main" id="{16C5072D-2C5D-4C62-A2B3-17F2DBDEC08B}"/>
              </a:ext>
            </a:extLst>
          </p:cNvPr>
          <p:cNvSpPr>
            <a:spLocks noGrp="1"/>
          </p:cNvSpPr>
          <p:nvPr>
            <p:ph type="pic" sz="quarter" idx="15" hasCustomPrompt="1"/>
          </p:nvPr>
        </p:nvSpPr>
        <p:spPr>
          <a:xfrm>
            <a:off x="864000" y="1516063"/>
            <a:ext cx="4470400" cy="2533651"/>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4" name="Bildplatzhalter 12">
            <a:extLst>
              <a:ext uri="{FF2B5EF4-FFF2-40B4-BE49-F238E27FC236}">
                <a16:creationId xmlns:a16="http://schemas.microsoft.com/office/drawing/2014/main" id="{BACBBA62-09B4-4F3D-AAE3-C0111734BEF7}"/>
              </a:ext>
            </a:extLst>
          </p:cNvPr>
          <p:cNvSpPr>
            <a:spLocks noGrp="1"/>
          </p:cNvSpPr>
          <p:nvPr>
            <p:ph type="pic" sz="quarter" idx="16" hasCustomPrompt="1"/>
          </p:nvPr>
        </p:nvSpPr>
        <p:spPr>
          <a:xfrm>
            <a:off x="5621867" y="4265614"/>
            <a:ext cx="6000751" cy="1944686"/>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5" name="Bildplatzhalter 12">
            <a:extLst>
              <a:ext uri="{FF2B5EF4-FFF2-40B4-BE49-F238E27FC236}">
                <a16:creationId xmlns:a16="http://schemas.microsoft.com/office/drawing/2014/main" id="{BBF2C396-24F0-4263-9E7A-94EBE7AA6EF5}"/>
              </a:ext>
            </a:extLst>
          </p:cNvPr>
          <p:cNvSpPr>
            <a:spLocks noGrp="1"/>
          </p:cNvSpPr>
          <p:nvPr>
            <p:ph type="pic" sz="quarter" idx="17" hasCustomPrompt="1"/>
          </p:nvPr>
        </p:nvSpPr>
        <p:spPr>
          <a:xfrm>
            <a:off x="864000" y="4265614"/>
            <a:ext cx="4470400" cy="1944687"/>
          </a:xfrm>
          <a:prstGeom prst="rect">
            <a:avLst/>
          </a:prstGeom>
          <a:solidFill>
            <a:schemeClr val="bg2"/>
          </a:solidFill>
        </p:spPr>
        <p:txBody>
          <a:bodyPr anchor="ctr"/>
          <a:lstStyle>
            <a:lvl1pPr marL="0" indent="0" algn="ctr">
              <a:buNone/>
              <a:defRPr b="1">
                <a:solidFill>
                  <a:schemeClr val="bg1"/>
                </a:solidFill>
              </a:defRPr>
            </a:lvl1pPr>
          </a:lstStyle>
          <a:p>
            <a:r>
              <a:rPr lang="de-DE" dirty="0"/>
              <a:t>BILDPLATZHALTER</a:t>
            </a:r>
          </a:p>
        </p:txBody>
      </p:sp>
      <p:sp>
        <p:nvSpPr>
          <p:cNvPr id="17" name="Title 1">
            <a:extLst>
              <a:ext uri="{FF2B5EF4-FFF2-40B4-BE49-F238E27FC236}">
                <a16:creationId xmlns:a16="http://schemas.microsoft.com/office/drawing/2014/main" id="{79067605-8A8A-421A-B9E4-5E1BA1878F4D}"/>
              </a:ext>
            </a:extLst>
          </p:cNvPr>
          <p:cNvSpPr>
            <a:spLocks noGrp="1"/>
          </p:cNvSpPr>
          <p:nvPr>
            <p:ph type="title" hasCustomPrompt="1"/>
          </p:nvPr>
        </p:nvSpPr>
        <p:spPr>
          <a:xfrm>
            <a:off x="864000" y="391015"/>
            <a:ext cx="6576085" cy="921849"/>
          </a:xfrm>
        </p:spPr>
        <p:txBody>
          <a:bodyPr/>
          <a:lstStyle/>
          <a:p>
            <a:r>
              <a:rPr lang="de-DE" dirty="0"/>
              <a:t>MASTERTITELFORMAT BEARBEITEN</a:t>
            </a:r>
            <a:endParaRPr lang="en-US" dirty="0"/>
          </a:p>
        </p:txBody>
      </p:sp>
      <p:sp>
        <p:nvSpPr>
          <p:cNvPr id="9" name="Datumsplatzhalter 3">
            <a:extLst>
              <a:ext uri="{FF2B5EF4-FFF2-40B4-BE49-F238E27FC236}">
                <a16:creationId xmlns:a16="http://schemas.microsoft.com/office/drawing/2014/main" id="{8902D5BF-4800-4F36-93C1-1ACF09EE000E}"/>
              </a:ext>
            </a:extLst>
          </p:cNvPr>
          <p:cNvSpPr>
            <a:spLocks noGrp="1"/>
          </p:cNvSpPr>
          <p:nvPr>
            <p:ph type="dt" sz="half" idx="2"/>
          </p:nvPr>
        </p:nvSpPr>
        <p:spPr>
          <a:xfrm>
            <a:off x="1968000"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10" name="Fußzeilenplatzhalter 4">
            <a:extLst>
              <a:ext uri="{FF2B5EF4-FFF2-40B4-BE49-F238E27FC236}">
                <a16:creationId xmlns:a16="http://schemas.microsoft.com/office/drawing/2014/main" id="{C90801CE-BC29-4D1A-9C1C-AEB470D0BFC6}"/>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16" name="Foliennummernplatzhalter 5">
            <a:extLst>
              <a:ext uri="{FF2B5EF4-FFF2-40B4-BE49-F238E27FC236}">
                <a16:creationId xmlns:a16="http://schemas.microsoft.com/office/drawing/2014/main" id="{FF62FCC4-6F6C-4FE0-8C71-5606E8C5785C}"/>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pic>
        <p:nvPicPr>
          <p:cNvPr id="2" name="Grafik 1">
            <a:extLst>
              <a:ext uri="{FF2B5EF4-FFF2-40B4-BE49-F238E27FC236}">
                <a16:creationId xmlns:a16="http://schemas.microsoft.com/office/drawing/2014/main" id="{7D11EA57-91CD-B89E-CFCB-B87C0E447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91FAA4A8-25A6-8442-0AB7-4C795759F4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31800"/>
            <a:ext cx="544068" cy="973836"/>
          </a:xfrm>
          <a:prstGeom prst="rect">
            <a:avLst/>
          </a:prstGeom>
        </p:spPr>
      </p:pic>
    </p:spTree>
    <p:extLst>
      <p:ext uri="{BB962C8B-B14F-4D97-AF65-F5344CB8AC3E}">
        <p14:creationId xmlns:p14="http://schemas.microsoft.com/office/powerpoint/2010/main" val="394286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FE720211-D45B-271B-E346-013714694A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6" name="Grafik 5">
            <a:extLst>
              <a:ext uri="{FF2B5EF4-FFF2-40B4-BE49-F238E27FC236}">
                <a16:creationId xmlns:a16="http://schemas.microsoft.com/office/drawing/2014/main" id="{6AB9307C-CAB0-FAD4-1EA2-F6D01A2C6C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5AB36FD7-CE02-9D18-3BBC-A8FCDF3FEE93}"/>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957020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it 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7086" y="1447800"/>
            <a:ext cx="6926263" cy="1828800"/>
          </a:xfrm>
        </p:spPr>
        <p:txBody>
          <a:bodyPr anchor="t"/>
          <a:lstStyle>
            <a:lvl1pPr>
              <a:defRPr sz="4400" cap="all" baseline="0">
                <a:latin typeface="Arial Narrow" panose="020B0606020202030204" pitchFamily="34" charset="0"/>
              </a:defRPr>
            </a:lvl1pPr>
          </a:lstStyle>
          <a:p>
            <a:r>
              <a:rPr lang="de-DE" dirty="0"/>
              <a:t>MASTERTITELFORMAT BEARBEITEN</a:t>
            </a:r>
            <a:endParaRPr lang="en-US" dirty="0"/>
          </a:p>
        </p:txBody>
      </p:sp>
      <p:pic>
        <p:nvPicPr>
          <p:cNvPr id="3" name="Grafik 2">
            <a:extLst>
              <a:ext uri="{FF2B5EF4-FFF2-40B4-BE49-F238E27FC236}">
                <a16:creationId xmlns:a16="http://schemas.microsoft.com/office/drawing/2014/main" id="{C4C14450-1A08-9261-40DE-3D06D6D4E7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pic>
        <p:nvPicPr>
          <p:cNvPr id="7" name="Grafik 6">
            <a:extLst>
              <a:ext uri="{FF2B5EF4-FFF2-40B4-BE49-F238E27FC236}">
                <a16:creationId xmlns:a16="http://schemas.microsoft.com/office/drawing/2014/main" id="{B8D8B110-E6DD-EC31-B8D2-966974FFD7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sp>
        <p:nvSpPr>
          <p:cNvPr id="8" name="Text Placeholder 3">
            <a:extLst>
              <a:ext uri="{FF2B5EF4-FFF2-40B4-BE49-F238E27FC236}">
                <a16:creationId xmlns:a16="http://schemas.microsoft.com/office/drawing/2014/main" id="{955AFDA9-BFA7-D821-4EDA-DB19632934A7}"/>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9" name="Grafik 18">
            <a:extLst>
              <a:ext uri="{FF2B5EF4-FFF2-40B4-BE49-F238E27FC236}">
                <a16:creationId xmlns:a16="http://schemas.microsoft.com/office/drawing/2014/main" id="{89228E29-E11D-5244-B449-A5506D6B26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50271" y="4292371"/>
            <a:ext cx="648169" cy="238830"/>
          </a:xfrm>
          <a:prstGeom prst="rect">
            <a:avLst/>
          </a:prstGeom>
        </p:spPr>
      </p:pic>
      <p:pic>
        <p:nvPicPr>
          <p:cNvPr id="22" name="Grafik 21">
            <a:extLst>
              <a:ext uri="{FF2B5EF4-FFF2-40B4-BE49-F238E27FC236}">
                <a16:creationId xmlns:a16="http://schemas.microsoft.com/office/drawing/2014/main" id="{0783B8ED-782B-835D-7F2D-DDE72B28919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115321" y="4230683"/>
            <a:ext cx="1146619" cy="344044"/>
          </a:xfrm>
          <a:prstGeom prst="rect">
            <a:avLst/>
          </a:prstGeom>
        </p:spPr>
      </p:pic>
      <p:pic>
        <p:nvPicPr>
          <p:cNvPr id="24" name="Grafik 23">
            <a:extLst>
              <a:ext uri="{FF2B5EF4-FFF2-40B4-BE49-F238E27FC236}">
                <a16:creationId xmlns:a16="http://schemas.microsoft.com/office/drawing/2014/main" id="{705B0DB4-E4CF-295F-62A3-1B8A18B5A9D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727536" y="5468292"/>
            <a:ext cx="972834" cy="194012"/>
          </a:xfrm>
          <a:prstGeom prst="rect">
            <a:avLst/>
          </a:prstGeom>
        </p:spPr>
      </p:pic>
      <p:pic>
        <p:nvPicPr>
          <p:cNvPr id="30" name="Grafik 29">
            <a:extLst>
              <a:ext uri="{FF2B5EF4-FFF2-40B4-BE49-F238E27FC236}">
                <a16:creationId xmlns:a16="http://schemas.microsoft.com/office/drawing/2014/main" id="{FF3F6CF2-4579-60DE-0267-6D90E10D824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372560" y="5444344"/>
            <a:ext cx="767924" cy="241906"/>
          </a:xfrm>
          <a:prstGeom prst="rect">
            <a:avLst/>
          </a:prstGeom>
        </p:spPr>
      </p:pic>
      <p:pic>
        <p:nvPicPr>
          <p:cNvPr id="31" name="Grafik 30">
            <a:extLst>
              <a:ext uri="{FF2B5EF4-FFF2-40B4-BE49-F238E27FC236}">
                <a16:creationId xmlns:a16="http://schemas.microsoft.com/office/drawing/2014/main" id="{29382DCF-5906-59F2-D9C6-6D0849C44E3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898497" y="4831875"/>
            <a:ext cx="551717" cy="285411"/>
          </a:xfrm>
          <a:prstGeom prst="rect">
            <a:avLst/>
          </a:prstGeom>
        </p:spPr>
      </p:pic>
      <p:pic>
        <p:nvPicPr>
          <p:cNvPr id="32" name="Grafik 31">
            <a:extLst>
              <a:ext uri="{FF2B5EF4-FFF2-40B4-BE49-F238E27FC236}">
                <a16:creationId xmlns:a16="http://schemas.microsoft.com/office/drawing/2014/main" id="{4DB0F0AD-12EF-9E50-B85E-8BE0D3A4805A}"/>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52058" y="4827113"/>
            <a:ext cx="839416" cy="277992"/>
          </a:xfrm>
          <a:prstGeom prst="rect">
            <a:avLst/>
          </a:prstGeom>
        </p:spPr>
      </p:pic>
      <p:pic>
        <p:nvPicPr>
          <p:cNvPr id="33" name="Grafik 32">
            <a:extLst>
              <a:ext uri="{FF2B5EF4-FFF2-40B4-BE49-F238E27FC236}">
                <a16:creationId xmlns:a16="http://schemas.microsoft.com/office/drawing/2014/main" id="{D60E2F0B-EC73-AE17-660B-F91D4D9E871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100262" y="5339249"/>
            <a:ext cx="767597" cy="463675"/>
          </a:xfrm>
          <a:prstGeom prst="rect">
            <a:avLst/>
          </a:prstGeom>
        </p:spPr>
      </p:pic>
      <p:pic>
        <p:nvPicPr>
          <p:cNvPr id="34" name="Grafik 33">
            <a:extLst>
              <a:ext uri="{FF2B5EF4-FFF2-40B4-BE49-F238E27FC236}">
                <a16:creationId xmlns:a16="http://schemas.microsoft.com/office/drawing/2014/main" id="{3091D92C-7D5B-AEDE-96B8-9282547DB461}"/>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4074216" y="6008474"/>
            <a:ext cx="819691" cy="107419"/>
          </a:xfrm>
          <a:prstGeom prst="rect">
            <a:avLst/>
          </a:prstGeom>
        </p:spPr>
      </p:pic>
      <p:pic>
        <p:nvPicPr>
          <p:cNvPr id="35" name="Grafik 34">
            <a:extLst>
              <a:ext uri="{FF2B5EF4-FFF2-40B4-BE49-F238E27FC236}">
                <a16:creationId xmlns:a16="http://schemas.microsoft.com/office/drawing/2014/main" id="{94C27F3E-DF21-19BB-84B9-8FAE2D49CD3E}"/>
              </a:ext>
            </a:extLst>
          </p:cNvPr>
          <p:cNvPicPr>
            <a:picLocks noChangeAspect="1"/>
          </p:cNvPicPr>
          <p:nvPr userDrawn="1"/>
        </p:nvPicPr>
        <p:blipFill>
          <a:blip r:embed="rId12"/>
          <a:stretch>
            <a:fillRect/>
          </a:stretch>
        </p:blipFill>
        <p:spPr>
          <a:xfrm>
            <a:off x="5940407" y="5958452"/>
            <a:ext cx="507102" cy="260304"/>
          </a:xfrm>
          <a:prstGeom prst="rect">
            <a:avLst/>
          </a:prstGeom>
        </p:spPr>
      </p:pic>
      <p:pic>
        <p:nvPicPr>
          <p:cNvPr id="36" name="Grafik 35">
            <a:extLst>
              <a:ext uri="{FF2B5EF4-FFF2-40B4-BE49-F238E27FC236}">
                <a16:creationId xmlns:a16="http://schemas.microsoft.com/office/drawing/2014/main" id="{5B5F5177-93A5-7B43-DDA1-284F22EC5FD4}"/>
              </a:ext>
            </a:extLst>
          </p:cNvPr>
          <p:cNvPicPr>
            <a:picLocks noChangeAspect="1"/>
          </p:cNvPicPr>
          <p:nvPr userDrawn="1"/>
        </p:nvPicPr>
        <p:blipFill>
          <a:blip r:embed="rId13"/>
          <a:stretch>
            <a:fillRect/>
          </a:stretch>
        </p:blipFill>
        <p:spPr>
          <a:xfrm>
            <a:off x="3981452" y="4219574"/>
            <a:ext cx="963081" cy="309562"/>
          </a:xfrm>
          <a:prstGeom prst="rect">
            <a:avLst/>
          </a:prstGeom>
        </p:spPr>
      </p:pic>
      <p:pic>
        <p:nvPicPr>
          <p:cNvPr id="37" name="Grafik 36">
            <a:extLst>
              <a:ext uri="{FF2B5EF4-FFF2-40B4-BE49-F238E27FC236}">
                <a16:creationId xmlns:a16="http://schemas.microsoft.com/office/drawing/2014/main" id="{0CAEE29D-EE98-6956-D4F8-8AD2E9A7A312}"/>
              </a:ext>
            </a:extLst>
          </p:cNvPr>
          <p:cNvPicPr>
            <a:picLocks noChangeAspect="1"/>
          </p:cNvPicPr>
          <p:nvPr userDrawn="1"/>
        </p:nvPicPr>
        <p:blipFill>
          <a:blip r:embed="rId14"/>
          <a:stretch>
            <a:fillRect/>
          </a:stretch>
        </p:blipFill>
        <p:spPr>
          <a:xfrm>
            <a:off x="7500076" y="4862355"/>
            <a:ext cx="506648" cy="364345"/>
          </a:xfrm>
          <a:prstGeom prst="rect">
            <a:avLst/>
          </a:prstGeom>
        </p:spPr>
      </p:pic>
    </p:spTree>
    <p:extLst>
      <p:ext uri="{BB962C8B-B14F-4D97-AF65-F5344CB8AC3E}">
        <p14:creationId xmlns:p14="http://schemas.microsoft.com/office/powerpoint/2010/main" val="870419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Grafik 6">
            <a:extLst>
              <a:ext uri="{FF2B5EF4-FFF2-40B4-BE49-F238E27FC236}">
                <a16:creationId xmlns:a16="http://schemas.microsoft.com/office/drawing/2014/main" id="{19FDD696-0526-427C-B9F4-AADFAB08559D}"/>
              </a:ext>
            </a:extLst>
          </p:cNvPr>
          <p:cNvSpPr>
            <a:spLocks noChangeAspect="1" noChangeArrowheads="1"/>
          </p:cNvSpPr>
          <p:nvPr userDrawn="1"/>
        </p:nvSpPr>
        <p:spPr bwMode="auto">
          <a:xfrm>
            <a:off x="9319685" y="427039"/>
            <a:ext cx="2465916"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800"/>
          </a:p>
        </p:txBody>
      </p:sp>
      <p:sp>
        <p:nvSpPr>
          <p:cNvPr id="2" name="Title 1"/>
          <p:cNvSpPr>
            <a:spLocks noGrp="1"/>
          </p:cNvSpPr>
          <p:nvPr>
            <p:ph type="ctrTitle"/>
          </p:nvPr>
        </p:nvSpPr>
        <p:spPr>
          <a:xfrm>
            <a:off x="825896" y="1449975"/>
            <a:ext cx="7680000" cy="2160000"/>
          </a:xfrm>
        </p:spPr>
        <p:txBody>
          <a:bodyPr/>
          <a:lstStyle>
            <a:lvl1pPr algn="l">
              <a:defRPr sz="4400" cap="all" baseline="0">
                <a:latin typeface="Arial Narrow" panose="020B0606020202030204" pitchFamily="34" charset="0"/>
              </a:defRPr>
            </a:lvl1pPr>
          </a:lstStyle>
          <a:p>
            <a:r>
              <a:rPr lang="de-DE"/>
              <a:t>Mastertitelformat bearbeiten</a:t>
            </a:r>
            <a:endParaRPr lang="en-US" dirty="0"/>
          </a:p>
        </p:txBody>
      </p:sp>
    </p:spTree>
    <p:extLst>
      <p:ext uri="{BB962C8B-B14F-4D97-AF65-F5344CB8AC3E}">
        <p14:creationId xmlns:p14="http://schemas.microsoft.com/office/powerpoint/2010/main" val="142891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76406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4978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19787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72254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5896" y="1449975"/>
            <a:ext cx="7680000" cy="2160000"/>
          </a:xfrm>
        </p:spPr>
        <p:txBody>
          <a:bodyPr anchor="t"/>
          <a:lstStyle>
            <a:lvl1pPr algn="l">
              <a:defRPr sz="4400" cap="all" baseline="0">
                <a:latin typeface="Arial Narrow" panose="020B0606020202030204" pitchFamily="34" charset="0"/>
              </a:defRPr>
            </a:lvl1pPr>
          </a:lstStyle>
          <a:p>
            <a:r>
              <a:rPr lang="de-DE" dirty="0"/>
              <a:t>MASTERTITELFORMAT BEARBEITEN</a:t>
            </a:r>
            <a:endParaRPr lang="en-US" dirty="0"/>
          </a:p>
        </p:txBody>
      </p:sp>
      <p:pic>
        <p:nvPicPr>
          <p:cNvPr id="4" name="Grafik 3">
            <a:extLst>
              <a:ext uri="{FF2B5EF4-FFF2-40B4-BE49-F238E27FC236}">
                <a16:creationId xmlns:a16="http://schemas.microsoft.com/office/drawing/2014/main" id="{D103BC13-8D85-AC35-BAA8-F017BFB24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87" b="-387"/>
          <a:stretch/>
        </p:blipFill>
        <p:spPr>
          <a:xfrm>
            <a:off x="0" y="3908717"/>
            <a:ext cx="3108966" cy="2960713"/>
          </a:xfrm>
          <a:prstGeom prst="rect">
            <a:avLst/>
          </a:prstGeom>
        </p:spPr>
      </p:pic>
      <p:pic>
        <p:nvPicPr>
          <p:cNvPr id="7" name="Grafik 6">
            <a:extLst>
              <a:ext uri="{FF2B5EF4-FFF2-40B4-BE49-F238E27FC236}">
                <a16:creationId xmlns:a16="http://schemas.microsoft.com/office/drawing/2014/main" id="{39B88C3C-4602-F3F3-0F26-716272076D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9375" y="427663"/>
            <a:ext cx="1836363" cy="278771"/>
          </a:xfrm>
          <a:prstGeom prst="rect">
            <a:avLst/>
          </a:prstGeom>
        </p:spPr>
      </p:pic>
      <p:sp>
        <p:nvSpPr>
          <p:cNvPr id="8" name="Text Placeholder 3">
            <a:extLst>
              <a:ext uri="{FF2B5EF4-FFF2-40B4-BE49-F238E27FC236}">
                <a16:creationId xmlns:a16="http://schemas.microsoft.com/office/drawing/2014/main" id="{0FBB6A06-BDD8-64C9-3DE1-6627D9091976}"/>
              </a:ext>
            </a:extLst>
          </p:cNvPr>
          <p:cNvSpPr>
            <a:spLocks noGrp="1"/>
          </p:cNvSpPr>
          <p:nvPr>
            <p:ph type="body" sz="half" idx="2"/>
          </p:nvPr>
        </p:nvSpPr>
        <p:spPr>
          <a:xfrm>
            <a:off x="865147" y="4481185"/>
            <a:ext cx="1963397" cy="1725940"/>
          </a:xfrm>
        </p:spPr>
        <p:txBody>
          <a:bodyPr>
            <a:noAutofit/>
          </a:bodyPr>
          <a:lstStyle>
            <a:lvl1pPr marL="0" indent="0">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22600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4000" y="391015"/>
            <a:ext cx="6576085" cy="921849"/>
          </a:xfrm>
          <a:prstGeom prst="rect">
            <a:avLst/>
          </a:prstGeom>
        </p:spPr>
        <p:txBody>
          <a:bodyPr vert="horz" lIns="0" tIns="0" rIns="0" bIns="0" rtlCol="0" anchor="t">
            <a:noAutofit/>
          </a:bodyPr>
          <a:lstStyle/>
          <a:p>
            <a:r>
              <a:rPr lang="de-DE" dirty="0"/>
              <a:t>MASTERTITELFORMAT BEARBEITEN</a:t>
            </a:r>
            <a:endParaRPr lang="en-US" dirty="0"/>
          </a:p>
        </p:txBody>
      </p:sp>
      <p:sp>
        <p:nvSpPr>
          <p:cNvPr id="3" name="Text Placeholder 2"/>
          <p:cNvSpPr>
            <a:spLocks noGrp="1"/>
          </p:cNvSpPr>
          <p:nvPr>
            <p:ph type="body" idx="1"/>
          </p:nvPr>
        </p:nvSpPr>
        <p:spPr>
          <a:xfrm>
            <a:off x="864000" y="1525014"/>
            <a:ext cx="10752264" cy="4469386"/>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61C99F49-C43B-4057-A8ED-05EA22CB81BA}"/>
              </a:ext>
            </a:extLst>
          </p:cNvPr>
          <p:cNvSpPr>
            <a:spLocks noGrp="1"/>
          </p:cNvSpPr>
          <p:nvPr>
            <p:ph type="dt" sz="half" idx="2"/>
          </p:nvPr>
        </p:nvSpPr>
        <p:spPr>
          <a:xfrm>
            <a:off x="1968663"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5" name="Fußzeilenplatzhalter 4">
            <a:extLst>
              <a:ext uri="{FF2B5EF4-FFF2-40B4-BE49-F238E27FC236}">
                <a16:creationId xmlns:a16="http://schemas.microsoft.com/office/drawing/2014/main" id="{56E9E1B0-4526-4B61-81BD-0485983CE02E}"/>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6" name="Foliennummernplatzhalter 5">
            <a:extLst>
              <a:ext uri="{FF2B5EF4-FFF2-40B4-BE49-F238E27FC236}">
                <a16:creationId xmlns:a16="http://schemas.microsoft.com/office/drawing/2014/main" id="{9A2AC5BF-D181-4DCC-AF79-DE4CCC83A131}"/>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spTree>
    <p:extLst>
      <p:ext uri="{BB962C8B-B14F-4D97-AF65-F5344CB8AC3E}">
        <p14:creationId xmlns:p14="http://schemas.microsoft.com/office/powerpoint/2010/main" val="1465518708"/>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5" r:id="rId3"/>
    <p:sldLayoutId id="2147483676" r:id="rId4"/>
    <p:sldLayoutId id="2147483677" r:id="rId5"/>
    <p:sldLayoutId id="2147483683" r:id="rId6"/>
    <p:sldLayoutId id="2147483684" r:id="rId7"/>
    <p:sldLayoutId id="2147483685" r:id="rId8"/>
    <p:sldLayoutId id="2147483686" r:id="rId9"/>
    <p:sldLayoutId id="2147483678" r:id="rId10"/>
    <p:sldLayoutId id="2147483681" r:id="rId11"/>
    <p:sldLayoutId id="2147483664" r:id="rId12"/>
    <p:sldLayoutId id="2147483662" r:id="rId13"/>
    <p:sldLayoutId id="2147483665" r:id="rId14"/>
    <p:sldLayoutId id="2147483674" r:id="rId15"/>
    <p:sldLayoutId id="2147483672" r:id="rId16"/>
    <p:sldLayoutId id="2147483673" r:id="rId17"/>
    <p:sldLayoutId id="2147483670" r:id="rId18"/>
    <p:sldLayoutId id="2147483668" r:id="rId19"/>
    <p:sldLayoutId id="2147483669" r:id="rId20"/>
  </p:sldLayoutIdLst>
  <p:hf hdr="0"/>
  <p:txStyles>
    <p:titleStyle>
      <a:lvl1pPr algn="l" defTabSz="914400" rtl="0" eaLnBrk="1" latinLnBrk="0" hangingPunct="1">
        <a:lnSpc>
          <a:spcPct val="90000"/>
        </a:lnSpc>
        <a:spcBef>
          <a:spcPct val="0"/>
        </a:spcBef>
        <a:buNone/>
        <a:defRPr sz="2400" b="1" kern="1200" cap="all" baseline="0">
          <a:solidFill>
            <a:schemeClr val="tx1"/>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2" userDrawn="1">
          <p15:clr>
            <a:srgbClr val="F26B43"/>
          </p15:clr>
        </p15:guide>
        <p15:guide id="2" pos="4324" userDrawn="1">
          <p15:clr>
            <a:srgbClr val="F26B43"/>
          </p15:clr>
        </p15:guide>
        <p15:guide id="3" orient="horz" pos="408" userDrawn="1">
          <p15:clr>
            <a:srgbClr val="F26B43"/>
          </p15:clr>
        </p15:guide>
        <p15:guide id="4" orient="horz" pos="544" userDrawn="1">
          <p15:clr>
            <a:srgbClr val="F26B43"/>
          </p15:clr>
        </p15:guide>
        <p15:guide id="5" orient="horz" pos="2552" userDrawn="1">
          <p15:clr>
            <a:srgbClr val="F26B43"/>
          </p15:clr>
        </p15:guide>
        <p15:guide id="6" orient="horz" pos="827" userDrawn="1">
          <p15:clr>
            <a:srgbClr val="F26B43"/>
          </p15:clr>
        </p15:guide>
        <p15:guide id="7" orient="horz" pos="959" userDrawn="1">
          <p15:clr>
            <a:srgbClr val="F26B43"/>
          </p15:clr>
        </p15:guide>
        <p15:guide id="8" orient="horz" pos="1499" userDrawn="1">
          <p15:clr>
            <a:srgbClr val="F26B43"/>
          </p15:clr>
        </p15:guide>
        <p15:guide id="9" orient="horz" pos="1634" userDrawn="1">
          <p15:clr>
            <a:srgbClr val="F26B43"/>
          </p15:clr>
        </p15:guide>
        <p15:guide id="10" orient="horz" pos="1768" userDrawn="1">
          <p15:clr>
            <a:srgbClr val="F26B43"/>
          </p15:clr>
        </p15:guide>
        <p15:guide id="11" orient="horz" pos="2687" userDrawn="1">
          <p15:clr>
            <a:srgbClr val="F26B43"/>
          </p15:clr>
        </p15:guide>
        <p15:guide id="12" orient="horz" pos="2822" userDrawn="1">
          <p15:clr>
            <a:srgbClr val="F26B43"/>
          </p15:clr>
        </p15:guide>
        <p15:guide id="13" orient="horz" pos="3367" userDrawn="1">
          <p15:clr>
            <a:srgbClr val="F26B43"/>
          </p15:clr>
        </p15:guide>
        <p15:guide id="14" orient="horz" pos="3503" userDrawn="1">
          <p15:clr>
            <a:srgbClr val="F26B43"/>
          </p15:clr>
        </p15:guide>
        <p15:guide id="15" orient="horz" pos="3776" userDrawn="1">
          <p15:clr>
            <a:srgbClr val="F26B43"/>
          </p15:clr>
        </p15:guide>
        <p15:guide id="16" orient="horz" pos="3910" userDrawn="1">
          <p15:clr>
            <a:srgbClr val="F26B43"/>
          </p15:clr>
        </p15:guide>
        <p15:guide id="17" orient="horz" pos="4046" userDrawn="1">
          <p15:clr>
            <a:srgbClr val="F26B43"/>
          </p15:clr>
        </p15:guide>
        <p15:guide id="18" pos="361" userDrawn="1">
          <p15:clr>
            <a:srgbClr val="F26B43"/>
          </p15:clr>
        </p15:guide>
        <p15:guide id="19" pos="543" userDrawn="1">
          <p15:clr>
            <a:srgbClr val="F26B43"/>
          </p15:clr>
        </p15:guide>
        <p15:guide id="20" pos="4687" userDrawn="1">
          <p15:clr>
            <a:srgbClr val="F26B43"/>
          </p15:clr>
        </p15:guide>
        <p15:guide id="21" pos="4505" userDrawn="1">
          <p15:clr>
            <a:srgbClr val="F26B43"/>
          </p15:clr>
        </p15:guide>
        <p15:guide id="22" pos="7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4000" y="391015"/>
            <a:ext cx="6576085" cy="921849"/>
          </a:xfrm>
          <a:prstGeom prst="rect">
            <a:avLst/>
          </a:prstGeom>
        </p:spPr>
        <p:txBody>
          <a:bodyPr vert="horz" lIns="0" tIns="0" rIns="0" bIns="0" rtlCol="0" anchor="t">
            <a:noAutofit/>
          </a:bodyPr>
          <a:lstStyle/>
          <a:p>
            <a:r>
              <a:rPr lang="de-DE" dirty="0"/>
              <a:t>MASTERTITELFORMAT BEARBEITEN</a:t>
            </a:r>
            <a:endParaRPr lang="en-US" dirty="0"/>
          </a:p>
        </p:txBody>
      </p:sp>
      <p:sp>
        <p:nvSpPr>
          <p:cNvPr id="3" name="Text Placeholder 2"/>
          <p:cNvSpPr>
            <a:spLocks noGrp="1"/>
          </p:cNvSpPr>
          <p:nvPr>
            <p:ph type="body" idx="1"/>
          </p:nvPr>
        </p:nvSpPr>
        <p:spPr>
          <a:xfrm>
            <a:off x="864000" y="1525014"/>
            <a:ext cx="10752264" cy="4469386"/>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61C99F49-C43B-4057-A8ED-05EA22CB81BA}"/>
              </a:ext>
            </a:extLst>
          </p:cNvPr>
          <p:cNvSpPr>
            <a:spLocks noGrp="1"/>
          </p:cNvSpPr>
          <p:nvPr>
            <p:ph type="dt" sz="half" idx="2"/>
          </p:nvPr>
        </p:nvSpPr>
        <p:spPr>
          <a:xfrm>
            <a:off x="1968663"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fld id="{16F661D7-5CA0-4ECA-A8A8-101D0C982FBA}" type="datetime1">
              <a:rPr lang="de-DE" smtClean="0"/>
              <a:t>18.11.2024</a:t>
            </a:fld>
            <a:endParaRPr lang="de-DE" dirty="0"/>
          </a:p>
        </p:txBody>
      </p:sp>
      <p:sp>
        <p:nvSpPr>
          <p:cNvPr id="5" name="Fußzeilenplatzhalter 4">
            <a:extLst>
              <a:ext uri="{FF2B5EF4-FFF2-40B4-BE49-F238E27FC236}">
                <a16:creationId xmlns:a16="http://schemas.microsoft.com/office/drawing/2014/main" id="{56E9E1B0-4526-4B61-81BD-0485983CE02E}"/>
              </a:ext>
            </a:extLst>
          </p:cNvPr>
          <p:cNvSpPr>
            <a:spLocks noGrp="1"/>
          </p:cNvSpPr>
          <p:nvPr>
            <p:ph type="ftr" sz="quarter" idx="3"/>
          </p:nvPr>
        </p:nvSpPr>
        <p:spPr>
          <a:xfrm>
            <a:off x="866468" y="6415382"/>
            <a:ext cx="960000" cy="108000"/>
          </a:xfrm>
          <a:prstGeom prst="rect">
            <a:avLst/>
          </a:prstGeom>
          <a:ln>
            <a:noFill/>
          </a:ln>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pPr algn="l"/>
            <a:r>
              <a:rPr lang="de-DE"/>
              <a:t>© ESYLUX</a:t>
            </a:r>
            <a:endParaRPr lang="de-DE" dirty="0"/>
          </a:p>
        </p:txBody>
      </p:sp>
      <p:sp>
        <p:nvSpPr>
          <p:cNvPr id="6" name="Foliennummernplatzhalter 5">
            <a:extLst>
              <a:ext uri="{FF2B5EF4-FFF2-40B4-BE49-F238E27FC236}">
                <a16:creationId xmlns:a16="http://schemas.microsoft.com/office/drawing/2014/main" id="{9A2AC5BF-D181-4DCC-AF79-DE4CCC83A131}"/>
              </a:ext>
            </a:extLst>
          </p:cNvPr>
          <p:cNvSpPr>
            <a:spLocks noGrp="1"/>
          </p:cNvSpPr>
          <p:nvPr>
            <p:ph type="sldNum" sz="quarter" idx="4"/>
          </p:nvPr>
        </p:nvSpPr>
        <p:spPr>
          <a:xfrm>
            <a:off x="10656264" y="6415382"/>
            <a:ext cx="960000" cy="108000"/>
          </a:xfrm>
          <a:prstGeom prst="rect">
            <a:avLst/>
          </a:prstGeom>
          <a:ln>
            <a:noFill/>
          </a:ln>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D548BD79-F9AD-4AF5-A25F-EAD39279A3F8}" type="slidenum">
              <a:rPr lang="de-DE" smtClean="0"/>
              <a:pPr/>
              <a:t>‹nr.›</a:t>
            </a:fld>
            <a:endParaRPr lang="de-DE"/>
          </a:p>
        </p:txBody>
      </p:sp>
    </p:spTree>
    <p:extLst>
      <p:ext uri="{BB962C8B-B14F-4D97-AF65-F5344CB8AC3E}">
        <p14:creationId xmlns:p14="http://schemas.microsoft.com/office/powerpoint/2010/main" val="17299284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hf hdr="0"/>
  <p:txStyles>
    <p:titleStyle>
      <a:lvl1pPr algn="l" defTabSz="914400" rtl="0" eaLnBrk="1" latinLnBrk="0" hangingPunct="1">
        <a:lnSpc>
          <a:spcPct val="90000"/>
        </a:lnSpc>
        <a:spcBef>
          <a:spcPct val="0"/>
        </a:spcBef>
        <a:buNone/>
        <a:defRPr sz="2400" b="1" kern="1200" cap="all" baseline="0">
          <a:solidFill>
            <a:schemeClr val="tx1"/>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2">
          <p15:clr>
            <a:srgbClr val="F26B43"/>
          </p15:clr>
        </p15:guide>
        <p15:guide id="2" pos="4324">
          <p15:clr>
            <a:srgbClr val="F26B43"/>
          </p15:clr>
        </p15:guide>
        <p15:guide id="3" orient="horz" pos="408">
          <p15:clr>
            <a:srgbClr val="F26B43"/>
          </p15:clr>
        </p15:guide>
        <p15:guide id="4" orient="horz" pos="544">
          <p15:clr>
            <a:srgbClr val="F26B43"/>
          </p15:clr>
        </p15:guide>
        <p15:guide id="5" orient="horz" pos="2552">
          <p15:clr>
            <a:srgbClr val="F26B43"/>
          </p15:clr>
        </p15:guide>
        <p15:guide id="6" orient="horz" pos="827">
          <p15:clr>
            <a:srgbClr val="F26B43"/>
          </p15:clr>
        </p15:guide>
        <p15:guide id="7" orient="horz" pos="959">
          <p15:clr>
            <a:srgbClr val="F26B43"/>
          </p15:clr>
        </p15:guide>
        <p15:guide id="8" orient="horz" pos="1499">
          <p15:clr>
            <a:srgbClr val="F26B43"/>
          </p15:clr>
        </p15:guide>
        <p15:guide id="9" orient="horz" pos="1634">
          <p15:clr>
            <a:srgbClr val="F26B43"/>
          </p15:clr>
        </p15:guide>
        <p15:guide id="10" orient="horz" pos="1768">
          <p15:clr>
            <a:srgbClr val="F26B43"/>
          </p15:clr>
        </p15:guide>
        <p15:guide id="11" orient="horz" pos="2687">
          <p15:clr>
            <a:srgbClr val="F26B43"/>
          </p15:clr>
        </p15:guide>
        <p15:guide id="12" orient="horz" pos="2822">
          <p15:clr>
            <a:srgbClr val="F26B43"/>
          </p15:clr>
        </p15:guide>
        <p15:guide id="13" orient="horz" pos="3367">
          <p15:clr>
            <a:srgbClr val="F26B43"/>
          </p15:clr>
        </p15:guide>
        <p15:guide id="14" orient="horz" pos="3503">
          <p15:clr>
            <a:srgbClr val="F26B43"/>
          </p15:clr>
        </p15:guide>
        <p15:guide id="15" orient="horz" pos="3776">
          <p15:clr>
            <a:srgbClr val="F26B43"/>
          </p15:clr>
        </p15:guide>
        <p15:guide id="16" orient="horz" pos="3910">
          <p15:clr>
            <a:srgbClr val="F26B43"/>
          </p15:clr>
        </p15:guide>
        <p15:guide id="17" orient="horz" pos="4046">
          <p15:clr>
            <a:srgbClr val="F26B43"/>
          </p15:clr>
        </p15:guide>
        <p15:guide id="18" pos="361">
          <p15:clr>
            <a:srgbClr val="F26B43"/>
          </p15:clr>
        </p15:guide>
        <p15:guide id="19" pos="543">
          <p15:clr>
            <a:srgbClr val="F26B43"/>
          </p15:clr>
        </p15:guide>
        <p15:guide id="20" pos="4687">
          <p15:clr>
            <a:srgbClr val="F26B43"/>
          </p15:clr>
        </p15:guide>
        <p15:guide id="21" pos="4505">
          <p15:clr>
            <a:srgbClr val="F26B43"/>
          </p15:clr>
        </p15:guide>
        <p15:guide id="22" pos="73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3.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s://www.esylux.com/products/indoor-automation/presence-and-motion-detectors/compact/ep10428111" TargetMode="External"/><Relationship Id="rId2" Type="http://schemas.openxmlformats.org/officeDocument/2006/relationships/image" Target="../media/image54.jpeg"/><Relationship Id="rId1" Type="http://schemas.openxmlformats.org/officeDocument/2006/relationships/slideLayout" Target="../slideLayouts/slideLayout32.xml"/><Relationship Id="rId6" Type="http://schemas.openxmlformats.org/officeDocument/2006/relationships/hyperlink" Target="https://www.esylux.com/products/indoor-automation/presence-and-motion-detectors/compact/ep10428159" TargetMode="External"/><Relationship Id="rId5" Type="http://schemas.openxmlformats.org/officeDocument/2006/relationships/hyperlink" Target="https://www.esylux.com/products/indoor-lighting/recessed-lights/celine-2/eq10132315" TargetMode="External"/><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7.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58.png"/><Relationship Id="rId5" Type="http://schemas.openxmlformats.org/officeDocument/2006/relationships/image" Target="../media/image69.png"/><Relationship Id="rId10" Type="http://schemas.openxmlformats.org/officeDocument/2006/relationships/image" Target="../media/image62.png"/><Relationship Id="rId4" Type="http://schemas.openxmlformats.org/officeDocument/2006/relationships/image" Target="../media/image68.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32.jpeg"/><Relationship Id="rId5" Type="http://schemas.openxmlformats.org/officeDocument/2006/relationships/image" Target="../media/image29.png"/><Relationship Id="rId15" Type="http://schemas.openxmlformats.org/officeDocument/2006/relationships/image" Target="../media/image3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hyperlink" Target="https://www.dali-alliance.or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E0B93-8928-2C1C-5552-627EB16B957C}"/>
              </a:ext>
            </a:extLst>
          </p:cNvPr>
          <p:cNvSpPr>
            <a:spLocks noGrp="1"/>
          </p:cNvSpPr>
          <p:nvPr>
            <p:ph type="ctrTitle"/>
          </p:nvPr>
        </p:nvSpPr>
        <p:spPr>
          <a:xfrm>
            <a:off x="825895" y="1449975"/>
            <a:ext cx="9101875" cy="1425200"/>
          </a:xfrm>
        </p:spPr>
        <p:txBody>
          <a:bodyPr/>
          <a:lstStyle/>
          <a:p>
            <a:r>
              <a:rPr lang="nl-NL" dirty="0"/>
              <a:t>DALI-2: licht toekomstgericht en efficiënt sturen. </a:t>
            </a:r>
            <a:r>
              <a:rPr lang="nl-NL" dirty="0">
                <a:solidFill>
                  <a:schemeClr val="accent1"/>
                </a:solidFill>
              </a:rPr>
              <a:t>ESY</a:t>
            </a:r>
            <a:r>
              <a:rPr lang="nl-NL" dirty="0"/>
              <a:t>!</a:t>
            </a:r>
            <a:br>
              <a:rPr lang="nl-NL" dirty="0"/>
            </a:br>
            <a:endParaRPr lang="nl-NL" dirty="0"/>
          </a:p>
        </p:txBody>
      </p:sp>
      <p:sp>
        <p:nvSpPr>
          <p:cNvPr id="3" name="Tijdelijke aanduiding voor tekst 2">
            <a:extLst>
              <a:ext uri="{FF2B5EF4-FFF2-40B4-BE49-F238E27FC236}">
                <a16:creationId xmlns:a16="http://schemas.microsoft.com/office/drawing/2014/main" id="{41FBB616-6C14-37E9-85C8-260CAF312E11}"/>
              </a:ext>
            </a:extLst>
          </p:cNvPr>
          <p:cNvSpPr>
            <a:spLocks noGrp="1"/>
          </p:cNvSpPr>
          <p:nvPr>
            <p:ph type="body" sz="half" idx="2"/>
          </p:nvPr>
        </p:nvSpPr>
        <p:spPr>
          <a:xfrm>
            <a:off x="865146" y="4446351"/>
            <a:ext cx="1963397" cy="1725940"/>
          </a:xfrm>
        </p:spPr>
        <p:txBody>
          <a:bodyPr/>
          <a:lstStyle/>
          <a:p>
            <a:r>
              <a:rPr lang="nl-NL" dirty="0"/>
              <a:t>Peter Mars</a:t>
            </a:r>
          </a:p>
          <a:p>
            <a:r>
              <a:rPr lang="nl-NL" dirty="0" err="1"/>
              <a:t>Future</a:t>
            </a:r>
            <a:r>
              <a:rPr lang="nl-NL" dirty="0"/>
              <a:t> Lighting</a:t>
            </a:r>
          </a:p>
          <a:p>
            <a:r>
              <a:rPr lang="nl-NL" dirty="0"/>
              <a:t>21/11/2024</a:t>
            </a:r>
          </a:p>
          <a:p>
            <a:endParaRPr lang="nl-NL" dirty="0"/>
          </a:p>
        </p:txBody>
      </p:sp>
    </p:spTree>
    <p:extLst>
      <p:ext uri="{BB962C8B-B14F-4D97-AF65-F5344CB8AC3E}">
        <p14:creationId xmlns:p14="http://schemas.microsoft.com/office/powerpoint/2010/main" val="324439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2C11681-7107-42C0-883A-06182D5C6F26}"/>
              </a:ext>
            </a:extLst>
          </p:cNvPr>
          <p:cNvSpPr/>
          <p:nvPr/>
        </p:nvSpPr>
        <p:spPr>
          <a:xfrm>
            <a:off x="2170113" y="1986972"/>
            <a:ext cx="8066085" cy="4220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90301776-4E5C-45F5-BB4B-ECC6BD9B9B18}"/>
              </a:ext>
            </a:extLst>
          </p:cNvPr>
          <p:cNvSpPr>
            <a:spLocks noGrp="1"/>
          </p:cNvSpPr>
          <p:nvPr>
            <p:ph type="title"/>
          </p:nvPr>
        </p:nvSpPr>
        <p:spPr/>
        <p:txBody>
          <a:bodyPr/>
          <a:lstStyle/>
          <a:p>
            <a:r>
              <a:rPr lang="nl-NL"/>
              <a:t>BMS-aanwezigheidssensoren</a:t>
            </a:r>
            <a:br>
              <a:rPr lang="nl-NL"/>
            </a:br>
            <a:r>
              <a:rPr lang="nl-NL"/>
              <a:t>als INVOERAPPARATEN</a:t>
            </a:r>
          </a:p>
        </p:txBody>
      </p:sp>
      <p:sp>
        <p:nvSpPr>
          <p:cNvPr id="5" name="Datumsplatzhalter 4">
            <a:extLst>
              <a:ext uri="{FF2B5EF4-FFF2-40B4-BE49-F238E27FC236}">
                <a16:creationId xmlns:a16="http://schemas.microsoft.com/office/drawing/2014/main" id="{DC19C037-622F-4A4A-BED1-FFA687B8DE1B}"/>
              </a:ext>
            </a:extLst>
          </p:cNvPr>
          <p:cNvSpPr>
            <a:spLocks noGrp="1"/>
          </p:cNvSpPr>
          <p:nvPr>
            <p:ph type="dt" sz="half" idx="10"/>
          </p:nvPr>
        </p:nvSpPr>
        <p:spPr/>
        <p:txBody>
          <a:bodyPr/>
          <a:lstStyle/>
          <a:p>
            <a:fld id="{16F661D7-5CA0-4ECA-A8A8-101D0C982FBA}" type="datetime1">
              <a:rPr lang="de-DE" smtClean="0"/>
              <a:t>18.11.2024</a:t>
            </a:fld>
            <a:endParaRPr lang="de-DE" dirty="0"/>
          </a:p>
        </p:txBody>
      </p:sp>
      <p:sp>
        <p:nvSpPr>
          <p:cNvPr id="10" name="Textfeld 9">
            <a:extLst>
              <a:ext uri="{FF2B5EF4-FFF2-40B4-BE49-F238E27FC236}">
                <a16:creationId xmlns:a16="http://schemas.microsoft.com/office/drawing/2014/main" id="{2ED9B950-7364-4F1F-B532-3ADE1A0672AD}"/>
              </a:ext>
            </a:extLst>
          </p:cNvPr>
          <p:cNvSpPr txBox="1"/>
          <p:nvPr/>
        </p:nvSpPr>
        <p:spPr>
          <a:xfrm>
            <a:off x="2071333" y="1425515"/>
            <a:ext cx="5053159" cy="830997"/>
          </a:xfrm>
          <a:prstGeom prst="rect">
            <a:avLst/>
          </a:prstGeom>
          <a:noFill/>
        </p:spPr>
        <p:txBody>
          <a:bodyPr wrap="square" rtlCol="0">
            <a:spAutoFit/>
          </a:bodyPr>
          <a:lstStyle>
            <a:defPPr>
              <a:defRPr lang="en-US"/>
            </a:defPPr>
            <a:lvl1pPr>
              <a:defRPr b="1">
                <a:solidFill>
                  <a:schemeClr val="tx2"/>
                </a:solidFill>
                <a:latin typeface="Arial" panose="020B0604020202020204" pitchFamily="34" charset="0"/>
                <a:cs typeface="Arial" panose="020B0604020202020204" pitchFamily="34" charset="0"/>
              </a:defRPr>
            </a:lvl1pPr>
          </a:lstStyle>
          <a:p>
            <a:r>
              <a:rPr lang="nl-NL" sz="1600" dirty="0" err="1"/>
              <a:t>Buscommunicatie</a:t>
            </a:r>
            <a:r>
              <a:rPr lang="nl-NL" sz="1600" dirty="0"/>
              <a:t> BMS-aanwezigheidssensor (BMS = Building Management System)</a:t>
            </a:r>
          </a:p>
          <a:p>
            <a:endParaRPr lang="de-DE" sz="1600" dirty="0"/>
          </a:p>
        </p:txBody>
      </p:sp>
      <p:pic>
        <p:nvPicPr>
          <p:cNvPr id="11" name="Grafik 10">
            <a:extLst>
              <a:ext uri="{FF2B5EF4-FFF2-40B4-BE49-F238E27FC236}">
                <a16:creationId xmlns:a16="http://schemas.microsoft.com/office/drawing/2014/main" id="{F9E1A787-15BC-4BDB-847F-98C31E4573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3154" y="1883470"/>
            <a:ext cx="7200000" cy="4317460"/>
          </a:xfrm>
          <a:prstGeom prst="rect">
            <a:avLst/>
          </a:prstGeom>
        </p:spPr>
      </p:pic>
      <p:sp>
        <p:nvSpPr>
          <p:cNvPr id="12" name="Rechteck 11">
            <a:extLst>
              <a:ext uri="{FF2B5EF4-FFF2-40B4-BE49-F238E27FC236}">
                <a16:creationId xmlns:a16="http://schemas.microsoft.com/office/drawing/2014/main" id="{DBAC3635-3A75-4AC1-AB76-8A2D18E1E17E}"/>
              </a:ext>
            </a:extLst>
          </p:cNvPr>
          <p:cNvSpPr/>
          <p:nvPr/>
        </p:nvSpPr>
        <p:spPr>
          <a:xfrm>
            <a:off x="4238175" y="3268980"/>
            <a:ext cx="1000658"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Schakelaar</a:t>
            </a:r>
          </a:p>
          <a:p>
            <a:r>
              <a:rPr lang="nl-NL" sz="1000" b="1">
                <a:latin typeface="Arial Narrow" panose="020B0606020202030204" pitchFamily="34" charset="0"/>
              </a:rPr>
              <a:t> -301</a:t>
            </a:r>
          </a:p>
        </p:txBody>
      </p:sp>
      <p:sp>
        <p:nvSpPr>
          <p:cNvPr id="13" name="Rechteck 12">
            <a:extLst>
              <a:ext uri="{FF2B5EF4-FFF2-40B4-BE49-F238E27FC236}">
                <a16:creationId xmlns:a16="http://schemas.microsoft.com/office/drawing/2014/main" id="{D31D9E8F-1361-408D-B076-EEF057362C9F}"/>
              </a:ext>
            </a:extLst>
          </p:cNvPr>
          <p:cNvSpPr/>
          <p:nvPr/>
        </p:nvSpPr>
        <p:spPr>
          <a:xfrm>
            <a:off x="5301631" y="3268980"/>
            <a:ext cx="1181876"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Bewegingssensor</a:t>
            </a:r>
          </a:p>
          <a:p>
            <a:r>
              <a:rPr lang="nl-NL" sz="1000" b="1">
                <a:latin typeface="Arial Narrow" panose="020B0606020202030204" pitchFamily="34" charset="0"/>
              </a:rPr>
              <a:t> -303</a:t>
            </a:r>
          </a:p>
        </p:txBody>
      </p:sp>
      <p:sp>
        <p:nvSpPr>
          <p:cNvPr id="14" name="Rechteck 13">
            <a:extLst>
              <a:ext uri="{FF2B5EF4-FFF2-40B4-BE49-F238E27FC236}">
                <a16:creationId xmlns:a16="http://schemas.microsoft.com/office/drawing/2014/main" id="{6B273334-07C1-4571-8088-15E890E9FF9B}"/>
              </a:ext>
            </a:extLst>
          </p:cNvPr>
          <p:cNvSpPr/>
          <p:nvPr/>
        </p:nvSpPr>
        <p:spPr>
          <a:xfrm>
            <a:off x="6546304" y="3268980"/>
            <a:ext cx="1000658"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Lichtsensor</a:t>
            </a:r>
          </a:p>
          <a:p>
            <a:r>
              <a:rPr lang="nl-NL" sz="1000" b="1">
                <a:latin typeface="Arial Narrow" panose="020B0606020202030204" pitchFamily="34" charset="0"/>
              </a:rPr>
              <a:t> -304</a:t>
            </a:r>
          </a:p>
        </p:txBody>
      </p:sp>
      <p:sp>
        <p:nvSpPr>
          <p:cNvPr id="15" name="Rechteck 14">
            <a:extLst>
              <a:ext uri="{FF2B5EF4-FFF2-40B4-BE49-F238E27FC236}">
                <a16:creationId xmlns:a16="http://schemas.microsoft.com/office/drawing/2014/main" id="{3975FF55-0D1C-4E4E-AAE3-D84568BE4E2F}"/>
              </a:ext>
            </a:extLst>
          </p:cNvPr>
          <p:cNvSpPr/>
          <p:nvPr/>
        </p:nvSpPr>
        <p:spPr>
          <a:xfrm>
            <a:off x="8681655" y="3268980"/>
            <a:ext cx="1000658" cy="637946"/>
          </a:xfrm>
          <a:prstGeom prst="rect">
            <a:avLst/>
          </a:prstGeom>
          <a:solidFill>
            <a:srgbClr val="EB6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Regeleenheid</a:t>
            </a:r>
          </a:p>
          <a:p>
            <a:r>
              <a:rPr lang="nl-NL" sz="1000" b="1">
                <a:latin typeface="Arial Narrow" panose="020B0606020202030204" pitchFamily="34" charset="0"/>
              </a:rPr>
              <a:t> -103</a:t>
            </a:r>
          </a:p>
        </p:txBody>
      </p:sp>
      <p:sp>
        <p:nvSpPr>
          <p:cNvPr id="16" name="Rechteck 15">
            <a:extLst>
              <a:ext uri="{FF2B5EF4-FFF2-40B4-BE49-F238E27FC236}">
                <a16:creationId xmlns:a16="http://schemas.microsoft.com/office/drawing/2014/main" id="{A3120264-86A7-4B71-92F7-88898DC8CAB9}"/>
              </a:ext>
            </a:extLst>
          </p:cNvPr>
          <p:cNvSpPr/>
          <p:nvPr/>
        </p:nvSpPr>
        <p:spPr>
          <a:xfrm>
            <a:off x="7616914" y="2290345"/>
            <a:ext cx="1000658" cy="637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dirty="0" err="1">
                <a:latin typeface="Arial Narrow" panose="020B0606020202030204" pitchFamily="34" charset="0"/>
              </a:rPr>
              <a:t>Busspannings</a:t>
            </a:r>
            <a:r>
              <a:rPr lang="nl-NL" sz="1000" b="1" dirty="0">
                <a:latin typeface="Arial Narrow" panose="020B0606020202030204" pitchFamily="34" charset="0"/>
              </a:rPr>
              <a:t>-</a:t>
            </a:r>
          </a:p>
          <a:p>
            <a:r>
              <a:rPr lang="nl-NL" sz="1000" b="1" dirty="0">
                <a:latin typeface="Arial Narrow" panose="020B0606020202030204" pitchFamily="34" charset="0"/>
              </a:rPr>
              <a:t>voorziening</a:t>
            </a:r>
          </a:p>
        </p:txBody>
      </p:sp>
      <p:sp>
        <p:nvSpPr>
          <p:cNvPr id="17" name="Rechteck 16">
            <a:extLst>
              <a:ext uri="{FF2B5EF4-FFF2-40B4-BE49-F238E27FC236}">
                <a16:creationId xmlns:a16="http://schemas.microsoft.com/office/drawing/2014/main" id="{0BFA1C64-182D-435A-8E5A-DC80E9BFF096}"/>
              </a:ext>
            </a:extLst>
          </p:cNvPr>
          <p:cNvSpPr/>
          <p:nvPr/>
        </p:nvSpPr>
        <p:spPr>
          <a:xfrm>
            <a:off x="4738504" y="5156583"/>
            <a:ext cx="1000658" cy="63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Regelapparaten</a:t>
            </a:r>
          </a:p>
          <a:p>
            <a:r>
              <a:rPr lang="nl-NL" sz="1000" b="1">
                <a:latin typeface="Arial Narrow" panose="020B0606020202030204" pitchFamily="34" charset="0"/>
              </a:rPr>
              <a:t> -102</a:t>
            </a:r>
          </a:p>
        </p:txBody>
      </p:sp>
      <p:sp>
        <p:nvSpPr>
          <p:cNvPr id="18" name="Rechteck 17">
            <a:extLst>
              <a:ext uri="{FF2B5EF4-FFF2-40B4-BE49-F238E27FC236}">
                <a16:creationId xmlns:a16="http://schemas.microsoft.com/office/drawing/2014/main" id="{04EAC613-4EA8-4100-A3FD-5CAADE5197F2}"/>
              </a:ext>
            </a:extLst>
          </p:cNvPr>
          <p:cNvSpPr/>
          <p:nvPr/>
        </p:nvSpPr>
        <p:spPr>
          <a:xfrm>
            <a:off x="6013356" y="5156583"/>
            <a:ext cx="1000658" cy="63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Regelapparaten</a:t>
            </a:r>
          </a:p>
          <a:p>
            <a:r>
              <a:rPr lang="nl-NL" sz="1000" b="1">
                <a:latin typeface="Arial Narrow" panose="020B0606020202030204" pitchFamily="34" charset="0"/>
              </a:rPr>
              <a:t> -102</a:t>
            </a:r>
          </a:p>
        </p:txBody>
      </p:sp>
      <p:sp>
        <p:nvSpPr>
          <p:cNvPr id="19" name="docshape30">
            <a:extLst>
              <a:ext uri="{FF2B5EF4-FFF2-40B4-BE49-F238E27FC236}">
                <a16:creationId xmlns:a16="http://schemas.microsoft.com/office/drawing/2014/main" id="{82994CD6-B94C-4FEA-8A4A-186C5E2EBF99}"/>
              </a:ext>
            </a:extLst>
          </p:cNvPr>
          <p:cNvSpPr txBox="1">
            <a:spLocks noChangeArrowheads="1"/>
          </p:cNvSpPr>
          <p:nvPr/>
        </p:nvSpPr>
        <p:spPr bwMode="auto">
          <a:xfrm>
            <a:off x="2663907" y="2429930"/>
            <a:ext cx="1141739"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Spanningsvoorziening IEC 62386-101</a:t>
            </a:r>
          </a:p>
        </p:txBody>
      </p:sp>
      <p:sp>
        <p:nvSpPr>
          <p:cNvPr id="20" name="docshape32">
            <a:extLst>
              <a:ext uri="{FF2B5EF4-FFF2-40B4-BE49-F238E27FC236}">
                <a16:creationId xmlns:a16="http://schemas.microsoft.com/office/drawing/2014/main" id="{101CA35B-573C-4E77-AA51-667E72ADE7DC}"/>
              </a:ext>
            </a:extLst>
          </p:cNvPr>
          <p:cNvSpPr txBox="1">
            <a:spLocks noChangeArrowheads="1"/>
          </p:cNvSpPr>
          <p:nvPr/>
        </p:nvSpPr>
        <p:spPr bwMode="auto">
          <a:xfrm>
            <a:off x="2663907" y="3401624"/>
            <a:ext cx="1080000"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Regeleenheden</a:t>
            </a:r>
            <a:br>
              <a:rPr lang="nl-NL" sz="1000" b="1">
                <a:latin typeface="Arial Narrow" panose="020B0606020202030204" pitchFamily="34" charset="0"/>
                <a:ea typeface="Calibri" panose="020F0502020204030204" pitchFamily="34" charset="0"/>
                <a:cs typeface="Arial" panose="020B0604020202020204" pitchFamily="34" charset="0"/>
              </a:rPr>
            </a:b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IEC 62386-103</a:t>
            </a:r>
          </a:p>
        </p:txBody>
      </p:sp>
      <p:sp>
        <p:nvSpPr>
          <p:cNvPr id="21" name="docshape37">
            <a:extLst>
              <a:ext uri="{FF2B5EF4-FFF2-40B4-BE49-F238E27FC236}">
                <a16:creationId xmlns:a16="http://schemas.microsoft.com/office/drawing/2014/main" id="{DDA98F10-522B-4DBA-A946-E6C17B92D993}"/>
              </a:ext>
            </a:extLst>
          </p:cNvPr>
          <p:cNvSpPr txBox="1">
            <a:spLocks noChangeArrowheads="1"/>
          </p:cNvSpPr>
          <p:nvPr/>
        </p:nvSpPr>
        <p:spPr bwMode="auto">
          <a:xfrm>
            <a:off x="2663907" y="4373318"/>
            <a:ext cx="1080000"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Bus</a:t>
            </a:r>
            <a:br>
              <a:rPr lang="nl-NL" sz="1000" b="1">
                <a:latin typeface="Arial Narrow" panose="020B0606020202030204" pitchFamily="34" charset="0"/>
                <a:ea typeface="Calibri" panose="020F0502020204030204" pitchFamily="34" charset="0"/>
                <a:cs typeface="Arial" panose="020B0604020202020204" pitchFamily="34" charset="0"/>
              </a:rPr>
            </a:b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IEC 62386-101</a:t>
            </a:r>
          </a:p>
        </p:txBody>
      </p:sp>
      <p:sp>
        <p:nvSpPr>
          <p:cNvPr id="22" name="docshape40">
            <a:extLst>
              <a:ext uri="{FF2B5EF4-FFF2-40B4-BE49-F238E27FC236}">
                <a16:creationId xmlns:a16="http://schemas.microsoft.com/office/drawing/2014/main" id="{C51A07B8-0348-40AB-AE06-117C9B949192}"/>
              </a:ext>
            </a:extLst>
          </p:cNvPr>
          <p:cNvSpPr txBox="1">
            <a:spLocks noChangeArrowheads="1"/>
          </p:cNvSpPr>
          <p:nvPr/>
        </p:nvSpPr>
        <p:spPr bwMode="auto">
          <a:xfrm>
            <a:off x="2663908" y="5345013"/>
            <a:ext cx="1289783"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t>Voorschakelapparaten</a:t>
            </a:r>
            <a:b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br>
            <a: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t>IEC 62386-102</a:t>
            </a:r>
          </a:p>
        </p:txBody>
      </p:sp>
      <p:sp>
        <p:nvSpPr>
          <p:cNvPr id="23" name="docshape32">
            <a:extLst>
              <a:ext uri="{FF2B5EF4-FFF2-40B4-BE49-F238E27FC236}">
                <a16:creationId xmlns:a16="http://schemas.microsoft.com/office/drawing/2014/main" id="{656DE69C-F4EF-4665-8CB3-CBEBA5AF8D4C}"/>
              </a:ext>
            </a:extLst>
          </p:cNvPr>
          <p:cNvSpPr txBox="1">
            <a:spLocks noChangeArrowheads="1"/>
          </p:cNvSpPr>
          <p:nvPr/>
        </p:nvSpPr>
        <p:spPr bwMode="auto">
          <a:xfrm>
            <a:off x="7124492" y="5541916"/>
            <a:ext cx="1488217" cy="201076"/>
          </a:xfrm>
          <a:prstGeom prst="rect">
            <a:avLst/>
          </a:prstGeom>
          <a:noFill/>
          <a:ln>
            <a:noFill/>
          </a:ln>
        </p:spPr>
        <p:txBody>
          <a:bodyPr rot="0" vert="horz" wrap="square" lIns="0" tIns="0" rIns="0" bIns="0" anchor="t" anchorCtr="0" upright="1">
            <a:noAutofit/>
          </a:bodyPr>
          <a:lstStyle/>
          <a:p>
            <a:pPr>
              <a:lnSpc>
                <a:spcPct val="107000"/>
              </a:lnSpc>
              <a:spcAft>
                <a:spcPts val="800"/>
              </a:spcAft>
            </a:pPr>
            <a:r>
              <a:rPr lang="nl-NL" sz="1200" b="1">
                <a:solidFill>
                  <a:schemeClr val="accent4"/>
                </a:solidFill>
                <a:latin typeface="Arial Narrow" panose="020B0606020202030204" pitchFamily="34" charset="0"/>
                <a:ea typeface="Calibri" panose="020F0502020204030204" pitchFamily="34" charset="0"/>
                <a:cs typeface="Arial" panose="020B0604020202020204" pitchFamily="34" charset="0"/>
              </a:rPr>
              <a:t>Informatie</a:t>
            </a:r>
          </a:p>
        </p:txBody>
      </p:sp>
      <p:sp>
        <p:nvSpPr>
          <p:cNvPr id="24" name="docshape32">
            <a:extLst>
              <a:ext uri="{FF2B5EF4-FFF2-40B4-BE49-F238E27FC236}">
                <a16:creationId xmlns:a16="http://schemas.microsoft.com/office/drawing/2014/main" id="{D214EC13-040F-4609-BA67-B1EF194BBD96}"/>
              </a:ext>
            </a:extLst>
          </p:cNvPr>
          <p:cNvSpPr txBox="1">
            <a:spLocks noChangeArrowheads="1"/>
          </p:cNvSpPr>
          <p:nvPr/>
        </p:nvSpPr>
        <p:spPr bwMode="auto">
          <a:xfrm>
            <a:off x="7124492" y="4801776"/>
            <a:ext cx="1488217" cy="201076"/>
          </a:xfrm>
          <a:prstGeom prst="rect">
            <a:avLst/>
          </a:prstGeom>
          <a:noFill/>
          <a:ln>
            <a:noFill/>
          </a:ln>
        </p:spPr>
        <p:txBody>
          <a:bodyPr rot="0" vert="horz" wrap="square" lIns="0" tIns="0" rIns="0" bIns="0" anchor="t" anchorCtr="0" upright="1">
            <a:noAutofit/>
          </a:bodyPr>
          <a:lstStyle/>
          <a:p>
            <a:pPr>
              <a:lnSpc>
                <a:spcPct val="107000"/>
              </a:lnSpc>
              <a:spcAft>
                <a:spcPts val="800"/>
              </a:spcAft>
            </a:pPr>
            <a:r>
              <a:rPr lang="nl-NL" sz="1200" b="1">
                <a:solidFill>
                  <a:srgbClr val="EB6E08"/>
                </a:solidFill>
                <a:latin typeface="Arial Narrow" panose="020B0606020202030204" pitchFamily="34" charset="0"/>
                <a:ea typeface="Calibri" panose="020F0502020204030204" pitchFamily="34" charset="0"/>
                <a:cs typeface="Arial" panose="020B0604020202020204" pitchFamily="34" charset="0"/>
              </a:rPr>
              <a:t>Commando's</a:t>
            </a:r>
          </a:p>
        </p:txBody>
      </p:sp>
      <p:sp>
        <p:nvSpPr>
          <p:cNvPr id="25" name="docshape32">
            <a:extLst>
              <a:ext uri="{FF2B5EF4-FFF2-40B4-BE49-F238E27FC236}">
                <a16:creationId xmlns:a16="http://schemas.microsoft.com/office/drawing/2014/main" id="{7BAD9C02-A9B0-412C-817E-1EB049525683}"/>
              </a:ext>
            </a:extLst>
          </p:cNvPr>
          <p:cNvSpPr txBox="1">
            <a:spLocks noChangeArrowheads="1"/>
          </p:cNvSpPr>
          <p:nvPr/>
        </p:nvSpPr>
        <p:spPr bwMode="auto">
          <a:xfrm>
            <a:off x="7124492" y="4064537"/>
            <a:ext cx="1488217" cy="201076"/>
          </a:xfrm>
          <a:prstGeom prst="rect">
            <a:avLst/>
          </a:prstGeom>
          <a:noFill/>
          <a:ln>
            <a:noFill/>
          </a:ln>
        </p:spPr>
        <p:txBody>
          <a:bodyPr rot="0" vert="horz" wrap="square" lIns="0" tIns="0" rIns="0" bIns="0" anchor="t" anchorCtr="0" upright="1">
            <a:noAutofit/>
          </a:bodyPr>
          <a:lstStyle/>
          <a:p>
            <a:pPr>
              <a:lnSpc>
                <a:spcPct val="107000"/>
              </a:lnSpc>
              <a:spcAft>
                <a:spcPts val="800"/>
              </a:spcAft>
            </a:pPr>
            <a:r>
              <a:rPr lang="nl-NL" sz="1200" b="1">
                <a:solidFill>
                  <a:schemeClr val="accent5"/>
                </a:solidFill>
                <a:latin typeface="Arial Narrow" panose="020B0606020202030204" pitchFamily="34" charset="0"/>
                <a:ea typeface="Calibri" panose="020F0502020204030204" pitchFamily="34" charset="0"/>
                <a:cs typeface="Arial" panose="020B0604020202020204" pitchFamily="34" charset="0"/>
              </a:rPr>
              <a:t>Informatie</a:t>
            </a:r>
          </a:p>
        </p:txBody>
      </p:sp>
      <p:sp>
        <p:nvSpPr>
          <p:cNvPr id="4" name="Foliennummernplatzhalter 6">
            <a:extLst>
              <a:ext uri="{FF2B5EF4-FFF2-40B4-BE49-F238E27FC236}">
                <a16:creationId xmlns:a16="http://schemas.microsoft.com/office/drawing/2014/main" id="{C3900220-105A-0AE6-5447-D3AD6A84B9C6}"/>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10</a:t>
            </a:fld>
            <a:endParaRPr lang="de-DE">
              <a:solidFill>
                <a:srgbClr val="000000"/>
              </a:solidFill>
            </a:endParaRPr>
          </a:p>
        </p:txBody>
      </p:sp>
      <p:sp>
        <p:nvSpPr>
          <p:cNvPr id="8" name="Tijdelijke aanduiding voor voettekst 4">
            <a:extLst>
              <a:ext uri="{FF2B5EF4-FFF2-40B4-BE49-F238E27FC236}">
                <a16:creationId xmlns:a16="http://schemas.microsoft.com/office/drawing/2014/main" id="{E0A6B659-C165-628C-87D3-9176E3D41FD3}"/>
              </a:ext>
            </a:extLst>
          </p:cNvPr>
          <p:cNvSpPr txBox="1">
            <a:spLocks/>
          </p:cNvSpPr>
          <p:nvPr/>
        </p:nvSpPr>
        <p:spPr>
          <a:xfrm>
            <a:off x="866468"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a:solidFill>
                  <a:srgbClr val="000000"/>
                </a:solidFill>
              </a:rPr>
              <a:t>© ESYLUX</a:t>
            </a:r>
            <a:endParaRPr lang="de-DE" dirty="0">
              <a:solidFill>
                <a:srgbClr val="000000"/>
              </a:solidFill>
            </a:endParaRPr>
          </a:p>
        </p:txBody>
      </p:sp>
    </p:spTree>
    <p:extLst>
      <p:ext uri="{BB962C8B-B14F-4D97-AF65-F5344CB8AC3E}">
        <p14:creationId xmlns:p14="http://schemas.microsoft.com/office/powerpoint/2010/main" val="126435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4F1C-38D9-4030-9251-9ADCD34EEDB8}"/>
              </a:ext>
            </a:extLst>
          </p:cNvPr>
          <p:cNvSpPr>
            <a:spLocks noGrp="1"/>
          </p:cNvSpPr>
          <p:nvPr>
            <p:ph type="title"/>
          </p:nvPr>
        </p:nvSpPr>
        <p:spPr>
          <a:xfrm>
            <a:off x="764954" y="422930"/>
            <a:ext cx="5190092" cy="921849"/>
          </a:xfrm>
        </p:spPr>
        <p:txBody>
          <a:bodyPr/>
          <a:lstStyle/>
          <a:p>
            <a:r>
              <a:rPr lang="nl-NL"/>
              <a:t>Ontwerpvoorbeeld</a:t>
            </a:r>
            <a:br>
              <a:rPr lang="nl-NL"/>
            </a:br>
            <a:r>
              <a:rPr lang="nl-NL"/>
              <a:t>voor een kantoorgebouw</a:t>
            </a:r>
          </a:p>
        </p:txBody>
      </p:sp>
      <p:sp>
        <p:nvSpPr>
          <p:cNvPr id="14" name="Rechteck 13">
            <a:extLst>
              <a:ext uri="{FF2B5EF4-FFF2-40B4-BE49-F238E27FC236}">
                <a16:creationId xmlns:a16="http://schemas.microsoft.com/office/drawing/2014/main" id="{1F8C1EFC-E2B4-4B5A-B4E1-6D3DEA5C60BE}"/>
              </a:ext>
            </a:extLst>
          </p:cNvPr>
          <p:cNvSpPr/>
          <p:nvPr/>
        </p:nvSpPr>
        <p:spPr>
          <a:xfrm>
            <a:off x="8095628" y="4701562"/>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FA6ECC6-7F67-4E11-962B-73B408EAAF95}"/>
              </a:ext>
            </a:extLst>
          </p:cNvPr>
          <p:cNvSpPr txBox="1"/>
          <p:nvPr/>
        </p:nvSpPr>
        <p:spPr>
          <a:xfrm>
            <a:off x="8306458" y="4659609"/>
            <a:ext cx="755335" cy="230832"/>
          </a:xfrm>
          <a:prstGeom prst="rect">
            <a:avLst/>
          </a:prstGeom>
          <a:noFill/>
        </p:spPr>
        <p:txBody>
          <a:bodyPr wrap="none" rtlCol="0">
            <a:spAutoFit/>
          </a:bodyPr>
          <a:lstStyle/>
          <a:p>
            <a:r>
              <a:rPr lang="nl-NL" sz="900">
                <a:latin typeface="Arial" panose="020B0604020202020204" pitchFamily="34" charset="0"/>
                <a:cs typeface="Arial" panose="020B0604020202020204" pitchFamily="34" charset="0"/>
              </a:rPr>
              <a:t>Verlichting </a:t>
            </a:r>
          </a:p>
        </p:txBody>
      </p:sp>
      <p:sp>
        <p:nvSpPr>
          <p:cNvPr id="16" name="Rechteck 15">
            <a:extLst>
              <a:ext uri="{FF2B5EF4-FFF2-40B4-BE49-F238E27FC236}">
                <a16:creationId xmlns:a16="http://schemas.microsoft.com/office/drawing/2014/main" id="{0DD98BA2-3940-4A9C-8849-3A0EF1B60E7D}"/>
              </a:ext>
            </a:extLst>
          </p:cNvPr>
          <p:cNvSpPr/>
          <p:nvPr/>
        </p:nvSpPr>
        <p:spPr>
          <a:xfrm>
            <a:off x="8095628" y="4932394"/>
            <a:ext cx="180000" cy="18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6B1021CA-35EE-4323-A794-924925FBFAFE}"/>
              </a:ext>
            </a:extLst>
          </p:cNvPr>
          <p:cNvSpPr txBox="1"/>
          <p:nvPr/>
        </p:nvSpPr>
        <p:spPr>
          <a:xfrm>
            <a:off x="8306457" y="4887614"/>
            <a:ext cx="1473480" cy="230832"/>
          </a:xfrm>
          <a:prstGeom prst="rect">
            <a:avLst/>
          </a:prstGeom>
          <a:noFill/>
        </p:spPr>
        <p:txBody>
          <a:bodyPr wrap="none" rtlCol="0">
            <a:spAutoFit/>
          </a:bodyPr>
          <a:lstStyle/>
          <a:p>
            <a:r>
              <a:rPr lang="nl-NL" sz="900">
                <a:latin typeface="Arial" panose="020B0604020202020204" pitchFamily="34" charset="0"/>
                <a:cs typeface="Arial" panose="020B0604020202020204" pitchFamily="34" charset="0"/>
              </a:rPr>
              <a:t>Gereduceerde verlichting</a:t>
            </a:r>
          </a:p>
        </p:txBody>
      </p:sp>
      <p:sp>
        <p:nvSpPr>
          <p:cNvPr id="20" name="Textfeld 19">
            <a:extLst>
              <a:ext uri="{FF2B5EF4-FFF2-40B4-BE49-F238E27FC236}">
                <a16:creationId xmlns:a16="http://schemas.microsoft.com/office/drawing/2014/main" id="{72EE2BDD-C298-4A8A-8C00-51D8E2462C01}"/>
              </a:ext>
            </a:extLst>
          </p:cNvPr>
          <p:cNvSpPr txBox="1"/>
          <p:nvPr/>
        </p:nvSpPr>
        <p:spPr>
          <a:xfrm>
            <a:off x="8306458" y="5343625"/>
            <a:ext cx="537327" cy="230832"/>
          </a:xfrm>
          <a:prstGeom prst="rect">
            <a:avLst/>
          </a:prstGeom>
          <a:noFill/>
        </p:spPr>
        <p:txBody>
          <a:bodyPr wrap="none" rtlCol="0">
            <a:spAutoFit/>
          </a:bodyPr>
          <a:lstStyle/>
          <a:p>
            <a:r>
              <a:rPr lang="nl-NL" sz="900">
                <a:latin typeface="Arial" panose="020B0604020202020204" pitchFamily="34" charset="0"/>
                <a:cs typeface="Arial" panose="020B0604020202020204" pitchFamily="34" charset="0"/>
              </a:rPr>
              <a:t>Groep </a:t>
            </a:r>
          </a:p>
        </p:txBody>
      </p:sp>
      <p:sp>
        <p:nvSpPr>
          <p:cNvPr id="21" name="Textfeld 20">
            <a:extLst>
              <a:ext uri="{FF2B5EF4-FFF2-40B4-BE49-F238E27FC236}">
                <a16:creationId xmlns:a16="http://schemas.microsoft.com/office/drawing/2014/main" id="{6E6E140E-84FE-4BCC-9C29-952521A6CB09}"/>
              </a:ext>
            </a:extLst>
          </p:cNvPr>
          <p:cNvSpPr txBox="1"/>
          <p:nvPr/>
        </p:nvSpPr>
        <p:spPr>
          <a:xfrm>
            <a:off x="8306458" y="5571631"/>
            <a:ext cx="569387" cy="230832"/>
          </a:xfrm>
          <a:prstGeom prst="rect">
            <a:avLst/>
          </a:prstGeom>
          <a:noFill/>
        </p:spPr>
        <p:txBody>
          <a:bodyPr wrap="none" rtlCol="0">
            <a:spAutoFit/>
          </a:bodyPr>
          <a:lstStyle/>
          <a:p>
            <a:r>
              <a:rPr lang="nl-NL" sz="900">
                <a:latin typeface="Arial" panose="020B0604020202020204" pitchFamily="34" charset="0"/>
                <a:cs typeface="Arial" panose="020B0604020202020204" pitchFamily="34" charset="0"/>
              </a:rPr>
              <a:t>Zwerm </a:t>
            </a:r>
          </a:p>
        </p:txBody>
      </p:sp>
      <p:cxnSp>
        <p:nvCxnSpPr>
          <p:cNvPr id="23" name="Gerader Verbinder 22">
            <a:extLst>
              <a:ext uri="{FF2B5EF4-FFF2-40B4-BE49-F238E27FC236}">
                <a16:creationId xmlns:a16="http://schemas.microsoft.com/office/drawing/2014/main" id="{E90E8855-637D-49B4-9372-80887A900862}"/>
              </a:ext>
            </a:extLst>
          </p:cNvPr>
          <p:cNvCxnSpPr>
            <a:cxnSpLocks/>
          </p:cNvCxnSpPr>
          <p:nvPr/>
        </p:nvCxnSpPr>
        <p:spPr>
          <a:xfrm flipV="1">
            <a:off x="8095628" y="5459084"/>
            <a:ext cx="180000"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123127F-42F3-4BE4-8D11-0ACBDC637B74}"/>
              </a:ext>
            </a:extLst>
          </p:cNvPr>
          <p:cNvCxnSpPr>
            <a:cxnSpLocks/>
          </p:cNvCxnSpPr>
          <p:nvPr/>
        </p:nvCxnSpPr>
        <p:spPr>
          <a:xfrm flipV="1">
            <a:off x="8095628" y="5687048"/>
            <a:ext cx="180000" cy="1"/>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6" name="Kreis: nicht ausgefüllt 25">
            <a:extLst>
              <a:ext uri="{FF2B5EF4-FFF2-40B4-BE49-F238E27FC236}">
                <a16:creationId xmlns:a16="http://schemas.microsoft.com/office/drawing/2014/main" id="{A9549D2B-4A24-4823-94C7-82E989CADC31}"/>
              </a:ext>
            </a:extLst>
          </p:cNvPr>
          <p:cNvSpPr/>
          <p:nvPr/>
        </p:nvSpPr>
        <p:spPr>
          <a:xfrm>
            <a:off x="8095628" y="5163226"/>
            <a:ext cx="180000" cy="179998"/>
          </a:xfrm>
          <a:prstGeom prst="donut">
            <a:avLst>
              <a:gd name="adj" fmla="val 191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Textfeld 26">
            <a:extLst>
              <a:ext uri="{FF2B5EF4-FFF2-40B4-BE49-F238E27FC236}">
                <a16:creationId xmlns:a16="http://schemas.microsoft.com/office/drawing/2014/main" id="{942F1AA2-031C-43A9-99E5-B57DEB0F015A}"/>
              </a:ext>
            </a:extLst>
          </p:cNvPr>
          <p:cNvSpPr txBox="1"/>
          <p:nvPr/>
        </p:nvSpPr>
        <p:spPr>
          <a:xfrm>
            <a:off x="8306457" y="5115619"/>
            <a:ext cx="1306768" cy="230832"/>
          </a:xfrm>
          <a:prstGeom prst="rect">
            <a:avLst/>
          </a:prstGeom>
          <a:noFill/>
        </p:spPr>
        <p:txBody>
          <a:bodyPr wrap="none" rtlCol="0">
            <a:spAutoFit/>
          </a:bodyPr>
          <a:lstStyle/>
          <a:p>
            <a:r>
              <a:rPr lang="nl-NL" sz="900">
                <a:latin typeface="Arial" panose="020B0604020202020204" pitchFamily="34" charset="0"/>
                <a:cs typeface="Arial" panose="020B0604020202020204" pitchFamily="34" charset="0"/>
              </a:rPr>
              <a:t>Aanwezigheidssensor</a:t>
            </a:r>
          </a:p>
        </p:txBody>
      </p:sp>
      <p:sp>
        <p:nvSpPr>
          <p:cNvPr id="24" name="Textfeld 23">
            <a:extLst>
              <a:ext uri="{FF2B5EF4-FFF2-40B4-BE49-F238E27FC236}">
                <a16:creationId xmlns:a16="http://schemas.microsoft.com/office/drawing/2014/main" id="{05DE453B-565D-4F4A-A061-B9E9EEFB5EAC}"/>
              </a:ext>
            </a:extLst>
          </p:cNvPr>
          <p:cNvSpPr txBox="1"/>
          <p:nvPr/>
        </p:nvSpPr>
        <p:spPr>
          <a:xfrm>
            <a:off x="764954" y="1109119"/>
            <a:ext cx="9000155" cy="276999"/>
          </a:xfrm>
          <a:prstGeom prst="rect">
            <a:avLst/>
          </a:prstGeom>
          <a:noFill/>
        </p:spPr>
        <p:txBody>
          <a:bodyPr wrap="square" rtlCol="0">
            <a:spAutoFit/>
          </a:bodyPr>
          <a:lstStyle/>
          <a:p>
            <a:r>
              <a:rPr lang="nl-NL" sz="1200" b="1" cap="all" dirty="0">
                <a:solidFill>
                  <a:schemeClr val="tx2"/>
                </a:solidFill>
                <a:latin typeface="Arial" panose="020B0604020202020204" pitchFamily="34" charset="0"/>
                <a:cs typeface="Arial" panose="020B0604020202020204" pitchFamily="34" charset="0"/>
              </a:rPr>
              <a:t>Met flexibele groepenbesturing in elke zone</a:t>
            </a:r>
          </a:p>
        </p:txBody>
      </p:sp>
      <p:sp>
        <p:nvSpPr>
          <p:cNvPr id="52" name="Rechteck 51">
            <a:extLst>
              <a:ext uri="{FF2B5EF4-FFF2-40B4-BE49-F238E27FC236}">
                <a16:creationId xmlns:a16="http://schemas.microsoft.com/office/drawing/2014/main" id="{39FB81BD-6EBF-4485-B872-3B6482AD3401}"/>
              </a:ext>
            </a:extLst>
          </p:cNvPr>
          <p:cNvSpPr/>
          <p:nvPr/>
        </p:nvSpPr>
        <p:spPr>
          <a:xfrm>
            <a:off x="8095628" y="2844588"/>
            <a:ext cx="2140571" cy="738554"/>
          </a:xfrm>
          <a:prstGeom prst="rect">
            <a:avLst/>
          </a:prstGeom>
          <a:solidFill>
            <a:srgbClr val="EB6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latin typeface="Arial" panose="020B0604020202020204" pitchFamily="34" charset="0"/>
                <a:cs typeface="Arial" panose="020B0604020202020204" pitchFamily="34" charset="0"/>
              </a:rPr>
              <a:t>APC-aanwezigheidssensor regelt 13 groepen (max. 16 groepen mogelijk)</a:t>
            </a:r>
          </a:p>
        </p:txBody>
      </p:sp>
      <p:pic>
        <p:nvPicPr>
          <p:cNvPr id="11" name="Afbeelding 10">
            <a:extLst>
              <a:ext uri="{FF2B5EF4-FFF2-40B4-BE49-F238E27FC236}">
                <a16:creationId xmlns:a16="http://schemas.microsoft.com/office/drawing/2014/main" id="{8EF982F2-5311-4F15-9C72-C094AFA65BC1}"/>
              </a:ext>
            </a:extLst>
          </p:cNvPr>
          <p:cNvPicPr>
            <a:picLocks noChangeAspect="1"/>
          </p:cNvPicPr>
          <p:nvPr/>
        </p:nvPicPr>
        <p:blipFill>
          <a:blip r:embed="rId3"/>
          <a:stretch>
            <a:fillRect/>
          </a:stretch>
        </p:blipFill>
        <p:spPr>
          <a:xfrm>
            <a:off x="1122351" y="1662136"/>
            <a:ext cx="6720840" cy="4633913"/>
          </a:xfrm>
          <a:prstGeom prst="rect">
            <a:avLst/>
          </a:prstGeom>
        </p:spPr>
      </p:pic>
      <p:cxnSp>
        <p:nvCxnSpPr>
          <p:cNvPr id="19" name="Rechte verbindingslijn 18">
            <a:extLst>
              <a:ext uri="{FF2B5EF4-FFF2-40B4-BE49-F238E27FC236}">
                <a16:creationId xmlns:a16="http://schemas.microsoft.com/office/drawing/2014/main" id="{C577FF57-609D-43DB-8677-24D6707E5693}"/>
              </a:ext>
            </a:extLst>
          </p:cNvPr>
          <p:cNvCxnSpPr>
            <a:cxnSpLocks/>
            <a:stCxn id="52" idx="1"/>
          </p:cNvCxnSpPr>
          <p:nvPr/>
        </p:nvCxnSpPr>
        <p:spPr>
          <a:xfrm>
            <a:off x="8095627" y="3213865"/>
            <a:ext cx="0" cy="0"/>
          </a:xfrm>
          <a:prstGeom prst="line">
            <a:avLst/>
          </a:prstGeom>
          <a:ln w="38100">
            <a:solidFill>
              <a:srgbClr val="EB6E0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D95AB090-BB77-467C-AE09-F86E5B3CCC89}"/>
              </a:ext>
            </a:extLst>
          </p:cNvPr>
          <p:cNvCxnSpPr>
            <a:cxnSpLocks/>
          </p:cNvCxnSpPr>
          <p:nvPr/>
        </p:nvCxnSpPr>
        <p:spPr>
          <a:xfrm>
            <a:off x="4333875" y="3221321"/>
            <a:ext cx="3595041" cy="7456"/>
          </a:xfrm>
          <a:prstGeom prst="line">
            <a:avLst/>
          </a:prstGeom>
          <a:ln w="38100">
            <a:solidFill>
              <a:srgbClr val="EB6E08"/>
            </a:solidFill>
          </a:ln>
        </p:spPr>
        <p:style>
          <a:lnRef idx="1">
            <a:schemeClr val="accent1"/>
          </a:lnRef>
          <a:fillRef idx="0">
            <a:schemeClr val="accent1"/>
          </a:fillRef>
          <a:effectRef idx="0">
            <a:schemeClr val="accent1"/>
          </a:effectRef>
          <a:fontRef idx="minor">
            <a:schemeClr val="tx1"/>
          </a:fontRef>
        </p:style>
      </p:cxnSp>
      <p:sp>
        <p:nvSpPr>
          <p:cNvPr id="8" name="Foliennummernplatzhalter 6">
            <a:extLst>
              <a:ext uri="{FF2B5EF4-FFF2-40B4-BE49-F238E27FC236}">
                <a16:creationId xmlns:a16="http://schemas.microsoft.com/office/drawing/2014/main" id="{683CECA0-D438-3E06-ACE4-9AEDE122B786}"/>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11</a:t>
            </a:fld>
            <a:endParaRPr lang="de-DE" dirty="0">
              <a:solidFill>
                <a:srgbClr val="000000"/>
              </a:solidFill>
            </a:endParaRPr>
          </a:p>
        </p:txBody>
      </p:sp>
      <p:sp>
        <p:nvSpPr>
          <p:cNvPr id="9" name="Tijdelijke aanduiding voor voettekst 4">
            <a:extLst>
              <a:ext uri="{FF2B5EF4-FFF2-40B4-BE49-F238E27FC236}">
                <a16:creationId xmlns:a16="http://schemas.microsoft.com/office/drawing/2014/main" id="{B601AE27-4A09-E561-B036-D2E6869CED3D}"/>
              </a:ext>
            </a:extLst>
          </p:cNvPr>
          <p:cNvSpPr txBox="1">
            <a:spLocks/>
          </p:cNvSpPr>
          <p:nvPr/>
        </p:nvSpPr>
        <p:spPr>
          <a:xfrm>
            <a:off x="866468"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a:solidFill>
                  <a:srgbClr val="000000"/>
                </a:solidFill>
              </a:rPr>
              <a:t>© ESYLUX</a:t>
            </a:r>
            <a:endParaRPr lang="de-DE" dirty="0">
              <a:solidFill>
                <a:srgbClr val="000000"/>
              </a:solidFill>
            </a:endParaRPr>
          </a:p>
        </p:txBody>
      </p:sp>
      <p:sp>
        <p:nvSpPr>
          <p:cNvPr id="10" name="Tijdelijke aanduiding voor datum 3">
            <a:extLst>
              <a:ext uri="{FF2B5EF4-FFF2-40B4-BE49-F238E27FC236}">
                <a16:creationId xmlns:a16="http://schemas.microsoft.com/office/drawing/2014/main" id="{9D23D650-715E-D68D-6E1D-1F76C89FB3F6}"/>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spTree>
    <p:extLst>
      <p:ext uri="{BB962C8B-B14F-4D97-AF65-F5344CB8AC3E}">
        <p14:creationId xmlns:p14="http://schemas.microsoft.com/office/powerpoint/2010/main" val="80636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D3329-E123-4B00-A340-C36136DBAE7C}"/>
              </a:ext>
            </a:extLst>
          </p:cNvPr>
          <p:cNvSpPr>
            <a:spLocks noGrp="1"/>
          </p:cNvSpPr>
          <p:nvPr>
            <p:ph type="title"/>
          </p:nvPr>
        </p:nvSpPr>
        <p:spPr/>
        <p:txBody>
          <a:bodyPr/>
          <a:lstStyle/>
          <a:p>
            <a:r>
              <a:rPr lang="nl-NL" cap="all" dirty="0">
                <a:solidFill>
                  <a:schemeClr val="tx2"/>
                </a:solidFill>
              </a:rPr>
              <a:t>APC-aanwezigheidssensoren met geïntegreerde regeleenheid </a:t>
            </a:r>
            <a:endParaRPr lang="nl-NL" cap="all" dirty="0">
              <a:solidFill>
                <a:schemeClr val="tx2"/>
              </a:solidFill>
              <a:highlight>
                <a:srgbClr val="FFFF00"/>
              </a:highlight>
            </a:endParaRPr>
          </a:p>
        </p:txBody>
      </p:sp>
      <p:sp>
        <p:nvSpPr>
          <p:cNvPr id="3" name="Foliennummernplatzhalter 6">
            <a:extLst>
              <a:ext uri="{FF2B5EF4-FFF2-40B4-BE49-F238E27FC236}">
                <a16:creationId xmlns:a16="http://schemas.microsoft.com/office/drawing/2014/main" id="{A12E562C-F03C-6BF2-E133-B732CB3DF408}"/>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12</a:t>
            </a:fld>
            <a:endParaRPr lang="de-DE" dirty="0">
              <a:solidFill>
                <a:srgbClr val="000000"/>
              </a:solidFill>
            </a:endParaRPr>
          </a:p>
        </p:txBody>
      </p:sp>
      <p:sp>
        <p:nvSpPr>
          <p:cNvPr id="7" name="Tijdelijke aanduiding voor voettekst 4">
            <a:extLst>
              <a:ext uri="{FF2B5EF4-FFF2-40B4-BE49-F238E27FC236}">
                <a16:creationId xmlns:a16="http://schemas.microsoft.com/office/drawing/2014/main" id="{FA1EE38E-E7CC-0F2C-199C-B849C50B5ACA}"/>
              </a:ext>
            </a:extLst>
          </p:cNvPr>
          <p:cNvSpPr txBox="1">
            <a:spLocks/>
          </p:cNvSpPr>
          <p:nvPr/>
        </p:nvSpPr>
        <p:spPr>
          <a:xfrm>
            <a:off x="866468"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a:solidFill>
                  <a:srgbClr val="000000"/>
                </a:solidFill>
              </a:rPr>
              <a:t>© ESYLUX</a:t>
            </a:r>
            <a:endParaRPr lang="de-DE" dirty="0">
              <a:solidFill>
                <a:srgbClr val="000000"/>
              </a:solidFill>
            </a:endParaRPr>
          </a:p>
        </p:txBody>
      </p:sp>
      <p:sp>
        <p:nvSpPr>
          <p:cNvPr id="23" name="Tijdelijke aanduiding voor datum 3">
            <a:extLst>
              <a:ext uri="{FF2B5EF4-FFF2-40B4-BE49-F238E27FC236}">
                <a16:creationId xmlns:a16="http://schemas.microsoft.com/office/drawing/2014/main" id="{AD7A68D3-370A-A96E-3D31-862335F2A68E}"/>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pic>
        <p:nvPicPr>
          <p:cNvPr id="29" name="Grafik 3">
            <a:extLst>
              <a:ext uri="{FF2B5EF4-FFF2-40B4-BE49-F238E27FC236}">
                <a16:creationId xmlns:a16="http://schemas.microsoft.com/office/drawing/2014/main" id="{784515AA-D0E2-BF18-8A5B-413795DBFE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97284" y="3506771"/>
            <a:ext cx="1847530" cy="2756396"/>
          </a:xfrm>
          <a:prstGeom prst="rect">
            <a:avLst/>
          </a:prstGeom>
        </p:spPr>
      </p:pic>
      <p:pic>
        <p:nvPicPr>
          <p:cNvPr id="4" name="Afbeelding 3">
            <a:extLst>
              <a:ext uri="{FF2B5EF4-FFF2-40B4-BE49-F238E27FC236}">
                <a16:creationId xmlns:a16="http://schemas.microsoft.com/office/drawing/2014/main" id="{DDE1F59A-1695-6522-810D-3E156866EE97}"/>
              </a:ext>
            </a:extLst>
          </p:cNvPr>
          <p:cNvPicPr>
            <a:picLocks noChangeAspect="1"/>
          </p:cNvPicPr>
          <p:nvPr/>
        </p:nvPicPr>
        <p:blipFill>
          <a:blip r:embed="rId3"/>
          <a:stretch>
            <a:fillRect/>
          </a:stretch>
        </p:blipFill>
        <p:spPr>
          <a:xfrm>
            <a:off x="547186" y="1256094"/>
            <a:ext cx="9144000" cy="5007073"/>
          </a:xfrm>
          <a:prstGeom prst="rect">
            <a:avLst/>
          </a:prstGeom>
        </p:spPr>
      </p:pic>
      <p:pic>
        <p:nvPicPr>
          <p:cNvPr id="5" name="Grafik 27">
            <a:extLst>
              <a:ext uri="{FF2B5EF4-FFF2-40B4-BE49-F238E27FC236}">
                <a16:creationId xmlns:a16="http://schemas.microsoft.com/office/drawing/2014/main" id="{DBE73FDC-E940-083E-E2D4-25CBFDAADAEA}"/>
              </a:ext>
            </a:extLst>
          </p:cNvPr>
          <p:cNvPicPr>
            <a:picLocks noChangeAspect="1"/>
          </p:cNvPicPr>
          <p:nvPr/>
        </p:nvPicPr>
        <p:blipFill>
          <a:blip r:embed="rId4"/>
          <a:stretch>
            <a:fillRect/>
          </a:stretch>
        </p:blipFill>
        <p:spPr>
          <a:xfrm>
            <a:off x="10168225" y="1775680"/>
            <a:ext cx="1105647" cy="1306675"/>
          </a:xfrm>
          <a:prstGeom prst="rect">
            <a:avLst/>
          </a:prstGeom>
          <a:solidFill>
            <a:schemeClr val="bg1"/>
          </a:solidFill>
        </p:spPr>
      </p:pic>
    </p:spTree>
    <p:extLst>
      <p:ext uri="{BB962C8B-B14F-4D97-AF65-F5344CB8AC3E}">
        <p14:creationId xmlns:p14="http://schemas.microsoft.com/office/powerpoint/2010/main" val="396660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4F1C-38D9-4030-9251-9ADCD34EEDB8}"/>
              </a:ext>
            </a:extLst>
          </p:cNvPr>
          <p:cNvSpPr>
            <a:spLocks noGrp="1"/>
          </p:cNvSpPr>
          <p:nvPr>
            <p:ph type="title"/>
          </p:nvPr>
        </p:nvSpPr>
        <p:spPr>
          <a:xfrm>
            <a:off x="886121" y="400050"/>
            <a:ext cx="6556988" cy="922338"/>
          </a:xfrm>
        </p:spPr>
        <p:txBody>
          <a:bodyPr anchor="t">
            <a:normAutofit/>
          </a:bodyPr>
          <a:lstStyle/>
          <a:p>
            <a:r>
              <a:rPr lang="nl-NL" dirty="0"/>
              <a:t>Functies </a:t>
            </a:r>
            <a:r>
              <a:rPr lang="nl-NL" dirty="0" err="1"/>
              <a:t>apc</a:t>
            </a:r>
            <a:r>
              <a:rPr lang="nl-NL" dirty="0"/>
              <a:t>-aanwezigheidssensoren dali-2 bluetooth</a:t>
            </a:r>
          </a:p>
        </p:txBody>
      </p:sp>
      <p:sp>
        <p:nvSpPr>
          <p:cNvPr id="4" name="Datumsplatzhalter 3">
            <a:extLst>
              <a:ext uri="{FF2B5EF4-FFF2-40B4-BE49-F238E27FC236}">
                <a16:creationId xmlns:a16="http://schemas.microsoft.com/office/drawing/2014/main" id="{73E6485E-B2F8-49BE-B545-794B94CDD17A}"/>
              </a:ext>
            </a:extLst>
          </p:cNvPr>
          <p:cNvSpPr>
            <a:spLocks noGrp="1"/>
          </p:cNvSpPr>
          <p:nvPr>
            <p:ph type="dt" sz="half" idx="10"/>
          </p:nvPr>
        </p:nvSpPr>
        <p:spPr>
          <a:xfrm>
            <a:off x="1476375" y="6415088"/>
            <a:ext cx="719138" cy="107950"/>
          </a:xfrm>
          <a:prstGeom prst="rect">
            <a:avLst/>
          </a:prstGeom>
          <a:ln>
            <a:noFill/>
          </a:ln>
        </p:spPr>
        <p:txBody>
          <a:bodyPr vert="horz" lIns="0" tIns="0" rIns="0" bIns="0" rtlCol="0" anchor="ctr">
            <a:normAutofit fontScale="92500" lnSpcReduction="20000"/>
          </a:bodyPr>
          <a:lstStyle>
            <a:defPPr>
              <a:defRPr lang="en-US"/>
            </a:defPPr>
            <a:lvl1pPr algn="l" defTabSz="457200" rtl="0" eaLnBrk="1" fontAlgn="auto" hangingPunct="1">
              <a:spcBef>
                <a:spcPts val="0"/>
              </a:spcBef>
              <a:spcAft>
                <a:spcPts val="0"/>
              </a:spcAft>
              <a:defRPr sz="1000" kern="1200" smtClean="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90000"/>
              </a:lnSpc>
              <a:spcAft>
                <a:spcPts val="600"/>
              </a:spcAft>
              <a:defRPr/>
            </a:pPr>
            <a:fld id="{9C917FDE-09F3-49F7-837C-6E8A483F990E}" type="datetime1">
              <a:rPr lang="de-DE" smtClean="0"/>
              <a:pPr>
                <a:lnSpc>
                  <a:spcPct val="90000"/>
                </a:lnSpc>
                <a:spcAft>
                  <a:spcPts val="600"/>
                </a:spcAft>
                <a:defRPr/>
              </a:pPr>
              <a:t>18.11.2024</a:t>
            </a:fld>
            <a:endParaRPr lang="de-DE" sz="700" dirty="0"/>
          </a:p>
        </p:txBody>
      </p:sp>
      <p:sp>
        <p:nvSpPr>
          <p:cNvPr id="5" name="Fußzeilenplatzhalter 4">
            <a:extLst>
              <a:ext uri="{FF2B5EF4-FFF2-40B4-BE49-F238E27FC236}">
                <a16:creationId xmlns:a16="http://schemas.microsoft.com/office/drawing/2014/main" id="{70C70E98-57E5-4E9F-9BA1-4C471FEDD5F9}"/>
              </a:ext>
            </a:extLst>
          </p:cNvPr>
          <p:cNvSpPr>
            <a:spLocks noGrp="1"/>
          </p:cNvSpPr>
          <p:nvPr>
            <p:ph type="ftr" sz="quarter" idx="11"/>
          </p:nvPr>
        </p:nvSpPr>
        <p:spPr>
          <a:xfrm>
            <a:off x="649288" y="6415088"/>
            <a:ext cx="720725" cy="107950"/>
          </a:xfrm>
          <a:prstGeom prst="rect">
            <a:avLst/>
          </a:prstGeom>
          <a:ln>
            <a:noFill/>
          </a:ln>
        </p:spPr>
        <p:txBody>
          <a:bodyPr vert="horz" lIns="0" tIns="0" rIns="0" bIns="0" rtlCol="0" anchor="ctr">
            <a:normAutofit fontScale="92500" lnSpcReduction="20000"/>
          </a:bodyPr>
          <a:lstStyle>
            <a:defPPr>
              <a:defRPr lang="en-US"/>
            </a:defPPr>
            <a:lvl1pPr algn="l" defTabSz="457200" rtl="0" eaLnBrk="1" fontAlgn="auto" hangingPunct="1">
              <a:spcBef>
                <a:spcPts val="0"/>
              </a:spcBef>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90000"/>
              </a:lnSpc>
              <a:spcAft>
                <a:spcPts val="600"/>
              </a:spcAft>
            </a:pPr>
            <a:r>
              <a:rPr lang="de-DE"/>
              <a:t>© ESYLUX</a:t>
            </a:r>
            <a:endParaRPr lang="nl-NL" sz="700"/>
          </a:p>
        </p:txBody>
      </p:sp>
      <p:pic>
        <p:nvPicPr>
          <p:cNvPr id="8" name="Afbeelding 7">
            <a:extLst>
              <a:ext uri="{FF2B5EF4-FFF2-40B4-BE49-F238E27FC236}">
                <a16:creationId xmlns:a16="http://schemas.microsoft.com/office/drawing/2014/main" id="{7A55E926-FEC3-3385-317B-24F0DC36B13F}"/>
              </a:ext>
            </a:extLst>
          </p:cNvPr>
          <p:cNvPicPr>
            <a:picLocks noChangeAspect="1"/>
          </p:cNvPicPr>
          <p:nvPr/>
        </p:nvPicPr>
        <p:blipFill>
          <a:blip r:embed="rId2"/>
          <a:stretch>
            <a:fillRect/>
          </a:stretch>
        </p:blipFill>
        <p:spPr>
          <a:xfrm>
            <a:off x="1370013" y="1185421"/>
            <a:ext cx="8881110" cy="4937760"/>
          </a:xfrm>
          <a:prstGeom prst="rect">
            <a:avLst/>
          </a:prstGeom>
        </p:spPr>
      </p:pic>
      <p:sp>
        <p:nvSpPr>
          <p:cNvPr id="3" name="Foliennummernplatzhalter 6">
            <a:extLst>
              <a:ext uri="{FF2B5EF4-FFF2-40B4-BE49-F238E27FC236}">
                <a16:creationId xmlns:a16="http://schemas.microsoft.com/office/drawing/2014/main" id="{C25FE104-4209-316E-5789-C941F2281C70}"/>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13</a:t>
            </a:fld>
            <a:endParaRPr lang="de-DE" dirty="0">
              <a:solidFill>
                <a:srgbClr val="000000"/>
              </a:solidFill>
            </a:endParaRPr>
          </a:p>
        </p:txBody>
      </p:sp>
    </p:spTree>
    <p:extLst>
      <p:ext uri="{BB962C8B-B14F-4D97-AF65-F5344CB8AC3E}">
        <p14:creationId xmlns:p14="http://schemas.microsoft.com/office/powerpoint/2010/main" val="122705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EACC7-1401-06A3-146F-D44A9D0160CD}"/>
              </a:ext>
            </a:extLst>
          </p:cNvPr>
          <p:cNvSpPr>
            <a:spLocks noGrp="1"/>
          </p:cNvSpPr>
          <p:nvPr>
            <p:ph type="ctrTitle"/>
          </p:nvPr>
        </p:nvSpPr>
        <p:spPr/>
        <p:txBody>
          <a:bodyPr/>
          <a:lstStyle/>
          <a:p>
            <a:r>
              <a:rPr lang="nl-NL" dirty="0"/>
              <a:t>Kostenbesparingen met </a:t>
            </a:r>
            <a:r>
              <a:rPr lang="nl-NL" dirty="0" err="1"/>
              <a:t>esylux</a:t>
            </a:r>
            <a:r>
              <a:rPr lang="nl-NL" dirty="0"/>
              <a:t> dali-2 </a:t>
            </a:r>
            <a:r>
              <a:rPr lang="nl-NL" dirty="0" err="1"/>
              <a:t>apc</a:t>
            </a:r>
            <a:r>
              <a:rPr lang="nl-NL" dirty="0"/>
              <a:t> sensoren</a:t>
            </a:r>
          </a:p>
        </p:txBody>
      </p:sp>
    </p:spTree>
    <p:extLst>
      <p:ext uri="{BB962C8B-B14F-4D97-AF65-F5344CB8AC3E}">
        <p14:creationId xmlns:p14="http://schemas.microsoft.com/office/powerpoint/2010/main" val="421432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E8E0B-F384-2D51-0F86-4B157C4845E8}"/>
              </a:ext>
            </a:extLst>
          </p:cNvPr>
          <p:cNvSpPr>
            <a:spLocks noGrp="1"/>
          </p:cNvSpPr>
          <p:nvPr>
            <p:ph type="title"/>
          </p:nvPr>
        </p:nvSpPr>
        <p:spPr>
          <a:xfrm>
            <a:off x="864000" y="391015"/>
            <a:ext cx="8219039" cy="921849"/>
          </a:xfrm>
        </p:spPr>
        <p:txBody>
          <a:bodyPr/>
          <a:lstStyle/>
          <a:p>
            <a:r>
              <a:rPr lang="de-DE" dirty="0"/>
              <a:t>Esylux HELPT ENERGIE EN GELD BESPAREN</a:t>
            </a:r>
            <a:br>
              <a:rPr lang="de-DE" dirty="0"/>
            </a:br>
            <a:r>
              <a:rPr lang="de-DE" dirty="0" err="1"/>
              <a:t>business</a:t>
            </a:r>
            <a:r>
              <a:rPr lang="de-DE" dirty="0"/>
              <a:t> </a:t>
            </a:r>
            <a:r>
              <a:rPr lang="de-DE" dirty="0" err="1"/>
              <a:t>case</a:t>
            </a:r>
            <a:endParaRPr lang="de-DE" dirty="0"/>
          </a:p>
        </p:txBody>
      </p:sp>
      <p:sp>
        <p:nvSpPr>
          <p:cNvPr id="6" name="Fußzeilenplatzhalter 5">
            <a:extLst>
              <a:ext uri="{FF2B5EF4-FFF2-40B4-BE49-F238E27FC236}">
                <a16:creationId xmlns:a16="http://schemas.microsoft.com/office/drawing/2014/main" id="{4C970078-95D2-130E-9087-A71520254966}"/>
              </a:ext>
            </a:extLst>
          </p:cNvPr>
          <p:cNvSpPr>
            <a:spLocks noGrp="1"/>
          </p:cNvSpPr>
          <p:nvPr>
            <p:ph type="ftr" sz="quarter" idx="3"/>
          </p:nvPr>
        </p:nvSpPr>
        <p:spPr/>
        <p:txBody>
          <a:bodyPr/>
          <a:lstStyle/>
          <a:p>
            <a:pPr algn="l"/>
            <a:r>
              <a:rPr lang="de-DE"/>
              <a:t>© ESYLUX</a:t>
            </a:r>
            <a:endParaRPr lang="de-DE" dirty="0"/>
          </a:p>
        </p:txBody>
      </p:sp>
      <p:sp>
        <p:nvSpPr>
          <p:cNvPr id="11" name="Rechteck 10">
            <a:extLst>
              <a:ext uri="{FF2B5EF4-FFF2-40B4-BE49-F238E27FC236}">
                <a16:creationId xmlns:a16="http://schemas.microsoft.com/office/drawing/2014/main" id="{15D2CA1B-CB85-88BE-521B-79ABEAD26958}"/>
              </a:ext>
            </a:extLst>
          </p:cNvPr>
          <p:cNvSpPr/>
          <p:nvPr/>
        </p:nvSpPr>
        <p:spPr>
          <a:xfrm>
            <a:off x="955866" y="3066466"/>
            <a:ext cx="2677821" cy="3200983"/>
          </a:xfrm>
          <a:prstGeom prst="rect">
            <a:avLst/>
          </a:prstGeom>
          <a:solidFill>
            <a:schemeClr val="bg1"/>
          </a:solidFill>
          <a:ln>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r>
              <a:rPr lang="de-CH" sz="1000" b="1" dirty="0"/>
              <a:t>TL-</a:t>
            </a:r>
            <a:r>
              <a:rPr lang="de-CH" sz="1000" b="1" dirty="0" err="1"/>
              <a:t>buisarmaturen</a:t>
            </a:r>
            <a:r>
              <a:rPr lang="de-CH" sz="1000" b="1" dirty="0"/>
              <a:t> 4x18W (T8)</a:t>
            </a:r>
            <a:br>
              <a:rPr lang="de-CH" sz="1000" b="1" dirty="0"/>
            </a:br>
            <a:endParaRPr lang="de-CH" sz="1000" dirty="0"/>
          </a:p>
          <a:p>
            <a:endParaRPr lang="de-CH" sz="1000" dirty="0"/>
          </a:p>
          <a:p>
            <a:r>
              <a:rPr lang="de-CH" sz="800" b="1" dirty="0">
                <a:solidFill>
                  <a:schemeClr val="accent5"/>
                </a:solidFill>
              </a:rPr>
              <a:t>ON		</a:t>
            </a:r>
            <a:r>
              <a:rPr lang="de-CH" sz="800" dirty="0">
                <a:solidFill>
                  <a:schemeClr val="accent5"/>
                </a:solidFill>
              </a:rPr>
              <a:t>100% </a:t>
            </a:r>
            <a:r>
              <a:rPr lang="de-CH" sz="800" dirty="0" err="1">
                <a:solidFill>
                  <a:schemeClr val="accent5"/>
                </a:solidFill>
              </a:rPr>
              <a:t>aan</a:t>
            </a:r>
            <a:endParaRPr lang="de-CH" sz="800" dirty="0">
              <a:solidFill>
                <a:schemeClr val="accent5"/>
              </a:solidFill>
            </a:endParaRPr>
          </a:p>
          <a:p>
            <a:endParaRPr lang="de-CH" sz="800" b="1" dirty="0">
              <a:solidFill>
                <a:schemeClr val="accent5"/>
              </a:solidFill>
            </a:endParaRPr>
          </a:p>
          <a:p>
            <a:r>
              <a:rPr lang="de-CH" sz="800" b="1" dirty="0">
                <a:solidFill>
                  <a:schemeClr val="accent5"/>
                </a:solidFill>
              </a:rPr>
              <a:t>OFF		</a:t>
            </a:r>
            <a:r>
              <a:rPr lang="de-CH" sz="800" dirty="0">
                <a:solidFill>
                  <a:schemeClr val="accent5"/>
                </a:solidFill>
              </a:rPr>
              <a:t>100% </a:t>
            </a:r>
            <a:r>
              <a:rPr lang="de-CH" sz="800" dirty="0" err="1">
                <a:solidFill>
                  <a:schemeClr val="accent5"/>
                </a:solidFill>
              </a:rPr>
              <a:t>uit</a:t>
            </a:r>
            <a:endParaRPr lang="de-DE" sz="800" dirty="0">
              <a:solidFill>
                <a:schemeClr val="accent5"/>
              </a:solidFill>
            </a:endParaRPr>
          </a:p>
        </p:txBody>
      </p:sp>
      <p:sp>
        <p:nvSpPr>
          <p:cNvPr id="13" name="Rechteck 12">
            <a:extLst>
              <a:ext uri="{FF2B5EF4-FFF2-40B4-BE49-F238E27FC236}">
                <a16:creationId xmlns:a16="http://schemas.microsoft.com/office/drawing/2014/main" id="{4B86A790-386E-30EF-E31D-B15667C8CF58}"/>
              </a:ext>
            </a:extLst>
          </p:cNvPr>
          <p:cNvSpPr/>
          <p:nvPr/>
        </p:nvSpPr>
        <p:spPr>
          <a:xfrm>
            <a:off x="3746082" y="3066466"/>
            <a:ext cx="2548464" cy="3200983"/>
          </a:xfrm>
          <a:prstGeom prst="rect">
            <a:avLst/>
          </a:prstGeom>
          <a:solidFill>
            <a:schemeClr val="bg1"/>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t"/>
          <a:lstStyle/>
          <a:p>
            <a:r>
              <a:rPr lang="de-CH" sz="1000" b="1" dirty="0"/>
              <a:t>LED-armaturen</a:t>
            </a:r>
            <a:br>
              <a:rPr lang="de-CH" sz="1000" b="1" dirty="0"/>
            </a:br>
            <a:endParaRPr lang="de-CH" sz="1000" b="1" dirty="0"/>
          </a:p>
          <a:p>
            <a:endParaRPr lang="de-CH" sz="1000" b="1" dirty="0"/>
          </a:p>
          <a:p>
            <a:r>
              <a:rPr lang="de-CH" sz="800" b="1" dirty="0">
                <a:solidFill>
                  <a:schemeClr val="accent5"/>
                </a:solidFill>
              </a:rPr>
              <a:t>ON		</a:t>
            </a:r>
            <a:r>
              <a:rPr lang="de-CH" sz="800" dirty="0">
                <a:solidFill>
                  <a:schemeClr val="accent5"/>
                </a:solidFill>
              </a:rPr>
              <a:t>100% </a:t>
            </a:r>
            <a:r>
              <a:rPr lang="de-CH" sz="800" dirty="0" err="1">
                <a:solidFill>
                  <a:schemeClr val="accent5"/>
                </a:solidFill>
              </a:rPr>
              <a:t>aan</a:t>
            </a:r>
            <a:endParaRPr lang="de-CH" sz="800" dirty="0">
              <a:solidFill>
                <a:schemeClr val="accent5"/>
              </a:solidFill>
            </a:endParaRPr>
          </a:p>
          <a:p>
            <a:endParaRPr lang="de-CH" sz="800" b="1" dirty="0">
              <a:solidFill>
                <a:schemeClr val="accent5"/>
              </a:solidFill>
            </a:endParaRPr>
          </a:p>
          <a:p>
            <a:r>
              <a:rPr lang="de-CH" sz="800" b="1" dirty="0">
                <a:solidFill>
                  <a:schemeClr val="accent5"/>
                </a:solidFill>
              </a:rPr>
              <a:t>OFF		</a:t>
            </a:r>
            <a:r>
              <a:rPr lang="de-CH" sz="800" dirty="0">
                <a:solidFill>
                  <a:schemeClr val="accent5"/>
                </a:solidFill>
              </a:rPr>
              <a:t>100% </a:t>
            </a:r>
            <a:r>
              <a:rPr lang="de-CH" sz="800" dirty="0" err="1">
                <a:solidFill>
                  <a:schemeClr val="accent5"/>
                </a:solidFill>
              </a:rPr>
              <a:t>uit</a:t>
            </a:r>
            <a:endParaRPr lang="de-DE" sz="800" dirty="0">
              <a:solidFill>
                <a:schemeClr val="accent5"/>
              </a:solidFill>
            </a:endParaRPr>
          </a:p>
        </p:txBody>
      </p:sp>
      <p:sp>
        <p:nvSpPr>
          <p:cNvPr id="14" name="Rechteck 13">
            <a:extLst>
              <a:ext uri="{FF2B5EF4-FFF2-40B4-BE49-F238E27FC236}">
                <a16:creationId xmlns:a16="http://schemas.microsoft.com/office/drawing/2014/main" id="{99ED6E28-80E4-75D1-14A9-9F7988D6F745}"/>
              </a:ext>
            </a:extLst>
          </p:cNvPr>
          <p:cNvSpPr/>
          <p:nvPr/>
        </p:nvSpPr>
        <p:spPr>
          <a:xfrm>
            <a:off x="6406941" y="3066466"/>
            <a:ext cx="2548464" cy="3200983"/>
          </a:xfrm>
          <a:prstGeom prst="rect">
            <a:avLst/>
          </a:prstGeom>
          <a:solidFill>
            <a:schemeClr val="bg1"/>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t"/>
          <a:lstStyle/>
          <a:p>
            <a:r>
              <a:rPr lang="de-CH" sz="1000" b="1" dirty="0"/>
              <a:t>LED-armaturen </a:t>
            </a:r>
            <a:r>
              <a:rPr lang="de-CH" sz="1000" b="1" dirty="0" err="1"/>
              <a:t>met</a:t>
            </a:r>
            <a:r>
              <a:rPr lang="de-CH" sz="1000" b="1" dirty="0"/>
              <a:t> DALI-</a:t>
            </a:r>
            <a:r>
              <a:rPr lang="de-CH" sz="1000" b="1" dirty="0" err="1"/>
              <a:t>regeling</a:t>
            </a:r>
            <a:br>
              <a:rPr lang="de-CH" sz="1000" b="1" dirty="0"/>
            </a:br>
            <a:endParaRPr lang="de-CH" sz="900" dirty="0"/>
          </a:p>
          <a:p>
            <a:endParaRPr lang="de-CH" sz="1000" dirty="0"/>
          </a:p>
          <a:p>
            <a:r>
              <a:rPr lang="de-CH" sz="800" b="1" dirty="0">
                <a:solidFill>
                  <a:schemeClr val="accent5"/>
                </a:solidFill>
              </a:rPr>
              <a:t>ON		</a:t>
            </a:r>
            <a:r>
              <a:rPr lang="de-CH" sz="800" dirty="0" err="1">
                <a:solidFill>
                  <a:schemeClr val="accent5"/>
                </a:solidFill>
              </a:rPr>
              <a:t>armaturen</a:t>
            </a:r>
            <a:r>
              <a:rPr lang="de-CH" sz="800" dirty="0">
                <a:solidFill>
                  <a:schemeClr val="accent5"/>
                </a:solidFill>
              </a:rPr>
              <a:t>: ~ -54%* </a:t>
            </a:r>
            <a:r>
              <a:rPr lang="de-CH" sz="800" dirty="0" err="1">
                <a:solidFill>
                  <a:schemeClr val="accent5"/>
                </a:solidFill>
              </a:rPr>
              <a:t>stroom</a:t>
            </a:r>
            <a:r>
              <a:rPr lang="de-CH" sz="800" dirty="0">
                <a:solidFill>
                  <a:schemeClr val="accent5"/>
                </a:solidFill>
              </a:rPr>
              <a:t>- 			</a:t>
            </a:r>
            <a:r>
              <a:rPr lang="de-CH" sz="800" dirty="0" err="1">
                <a:solidFill>
                  <a:schemeClr val="accent5"/>
                </a:solidFill>
              </a:rPr>
              <a:t>verbruik</a:t>
            </a:r>
            <a:r>
              <a:rPr lang="de-CH" sz="800" dirty="0">
                <a:solidFill>
                  <a:schemeClr val="accent5"/>
                </a:solidFill>
              </a:rPr>
              <a:t> </a:t>
            </a:r>
            <a:r>
              <a:rPr lang="de-CH" sz="800" dirty="0" err="1">
                <a:solidFill>
                  <a:schemeClr val="accent5"/>
                </a:solidFill>
              </a:rPr>
              <a:t>met</a:t>
            </a:r>
            <a:r>
              <a:rPr lang="de-CH" sz="800" dirty="0">
                <a:solidFill>
                  <a:schemeClr val="accent5"/>
                </a:solidFill>
              </a:rPr>
              <a:t> DALI-</a:t>
            </a:r>
            <a:r>
              <a:rPr lang="de-CH" sz="800" dirty="0" err="1">
                <a:solidFill>
                  <a:schemeClr val="accent5"/>
                </a:solidFill>
              </a:rPr>
              <a:t>regeling</a:t>
            </a:r>
            <a:r>
              <a:rPr lang="de-CH" sz="800" dirty="0">
                <a:solidFill>
                  <a:schemeClr val="accent5"/>
                </a:solidFill>
              </a:rPr>
              <a:t> </a:t>
            </a:r>
            <a:br>
              <a:rPr lang="de-CH" sz="800" dirty="0">
                <a:solidFill>
                  <a:schemeClr val="accent5"/>
                </a:solidFill>
              </a:rPr>
            </a:br>
            <a:r>
              <a:rPr lang="de-CH" sz="800" dirty="0">
                <a:solidFill>
                  <a:schemeClr val="accent5"/>
                </a:solidFill>
              </a:rPr>
              <a:t>		</a:t>
            </a:r>
            <a:r>
              <a:rPr lang="de-CH" sz="800" dirty="0" err="1">
                <a:solidFill>
                  <a:schemeClr val="accent5"/>
                </a:solidFill>
              </a:rPr>
              <a:t>automatisering</a:t>
            </a:r>
            <a:r>
              <a:rPr lang="de-CH" sz="800" dirty="0">
                <a:solidFill>
                  <a:schemeClr val="accent5"/>
                </a:solidFill>
              </a:rPr>
              <a:t>: 4,5W</a:t>
            </a:r>
          </a:p>
          <a:p>
            <a:br>
              <a:rPr lang="de-CH" sz="800" dirty="0">
                <a:solidFill>
                  <a:schemeClr val="accent5"/>
                </a:solidFill>
              </a:rPr>
            </a:br>
            <a:r>
              <a:rPr lang="de-CH" sz="800" b="1" dirty="0">
                <a:solidFill>
                  <a:schemeClr val="accent5"/>
                </a:solidFill>
              </a:rPr>
              <a:t>OFF (via DALI)	</a:t>
            </a:r>
            <a:r>
              <a:rPr lang="de-CH" sz="800" dirty="0" err="1">
                <a:solidFill>
                  <a:schemeClr val="accent5"/>
                </a:solidFill>
              </a:rPr>
              <a:t>armaturen</a:t>
            </a:r>
            <a:r>
              <a:rPr lang="de-CH" sz="800" dirty="0">
                <a:solidFill>
                  <a:schemeClr val="accent5"/>
                </a:solidFill>
              </a:rPr>
              <a:t>: EVSA 0,5W</a:t>
            </a:r>
            <a:r>
              <a:rPr lang="de-CH" sz="800" b="1" dirty="0">
                <a:solidFill>
                  <a:schemeClr val="accent5"/>
                </a:solidFill>
              </a:rPr>
              <a:t>			</a:t>
            </a:r>
            <a:r>
              <a:rPr lang="de-CH" sz="800" dirty="0" err="1">
                <a:solidFill>
                  <a:schemeClr val="accent5"/>
                </a:solidFill>
              </a:rPr>
              <a:t>automatisering</a:t>
            </a:r>
            <a:r>
              <a:rPr lang="de-CH" sz="800" dirty="0">
                <a:solidFill>
                  <a:schemeClr val="accent5"/>
                </a:solidFill>
              </a:rPr>
              <a:t>: 4,5W</a:t>
            </a:r>
            <a:endParaRPr lang="de-DE" sz="800" dirty="0">
              <a:solidFill>
                <a:schemeClr val="accent5"/>
              </a:solidFill>
            </a:endParaRPr>
          </a:p>
        </p:txBody>
      </p:sp>
      <p:sp>
        <p:nvSpPr>
          <p:cNvPr id="15" name="Rechteck 14">
            <a:extLst>
              <a:ext uri="{FF2B5EF4-FFF2-40B4-BE49-F238E27FC236}">
                <a16:creationId xmlns:a16="http://schemas.microsoft.com/office/drawing/2014/main" id="{18076304-DF9F-05E0-D048-C50D29EF33B6}"/>
              </a:ext>
            </a:extLst>
          </p:cNvPr>
          <p:cNvSpPr/>
          <p:nvPr/>
        </p:nvSpPr>
        <p:spPr>
          <a:xfrm>
            <a:off x="9067800" y="3066466"/>
            <a:ext cx="2548464" cy="3200983"/>
          </a:xfrm>
          <a:prstGeom prst="rect">
            <a:avLst/>
          </a:prstGeom>
          <a:solidFill>
            <a:schemeClr val="bg1"/>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t"/>
          <a:lstStyle/>
          <a:p>
            <a:r>
              <a:rPr lang="de-CH" sz="1000" b="1" dirty="0"/>
              <a:t>LED-armaturen </a:t>
            </a:r>
            <a:r>
              <a:rPr lang="de-CH" sz="1000" b="1" dirty="0" err="1"/>
              <a:t>met</a:t>
            </a:r>
            <a:r>
              <a:rPr lang="de-CH" sz="1000" b="1" dirty="0"/>
              <a:t> DALI-</a:t>
            </a:r>
            <a:r>
              <a:rPr lang="de-CH" sz="1000" b="1" dirty="0" err="1"/>
              <a:t>regeling</a:t>
            </a:r>
            <a:r>
              <a:rPr lang="de-CH" sz="1000" b="1" dirty="0"/>
              <a:t> en </a:t>
            </a:r>
            <a:r>
              <a:rPr lang="de-CH" sz="1000" b="1" dirty="0" err="1"/>
              <a:t>standby</a:t>
            </a:r>
            <a:r>
              <a:rPr lang="de-CH" sz="1000" b="1" dirty="0"/>
              <a:t> switch-off</a:t>
            </a:r>
          </a:p>
          <a:p>
            <a:endParaRPr lang="de-CH" sz="1000" dirty="0"/>
          </a:p>
          <a:p>
            <a:r>
              <a:rPr lang="de-CH" sz="800" b="1" dirty="0">
                <a:solidFill>
                  <a:schemeClr val="accent5"/>
                </a:solidFill>
              </a:rPr>
              <a:t>ON		</a:t>
            </a:r>
            <a:r>
              <a:rPr lang="de-CH" sz="800" dirty="0" err="1">
                <a:solidFill>
                  <a:schemeClr val="accent5"/>
                </a:solidFill>
              </a:rPr>
              <a:t>armaturen</a:t>
            </a:r>
            <a:r>
              <a:rPr lang="de-CH" sz="800" dirty="0">
                <a:solidFill>
                  <a:schemeClr val="accent5"/>
                </a:solidFill>
              </a:rPr>
              <a:t>: ~ -54%* </a:t>
            </a:r>
            <a:r>
              <a:rPr lang="de-CH" sz="800" dirty="0" err="1">
                <a:solidFill>
                  <a:schemeClr val="accent5"/>
                </a:solidFill>
              </a:rPr>
              <a:t>stroom</a:t>
            </a:r>
            <a:r>
              <a:rPr lang="de-CH" sz="800" dirty="0">
                <a:solidFill>
                  <a:schemeClr val="accent5"/>
                </a:solidFill>
              </a:rPr>
              <a:t>-			</a:t>
            </a:r>
            <a:r>
              <a:rPr lang="de-CH" sz="800" dirty="0" err="1">
                <a:solidFill>
                  <a:schemeClr val="accent5"/>
                </a:solidFill>
              </a:rPr>
              <a:t>verbruik</a:t>
            </a:r>
            <a:r>
              <a:rPr lang="de-CH" sz="800" dirty="0">
                <a:solidFill>
                  <a:schemeClr val="accent5"/>
                </a:solidFill>
              </a:rPr>
              <a:t> </a:t>
            </a:r>
            <a:r>
              <a:rPr lang="de-CH" sz="800" dirty="0" err="1">
                <a:solidFill>
                  <a:schemeClr val="accent5"/>
                </a:solidFill>
              </a:rPr>
              <a:t>met</a:t>
            </a:r>
            <a:r>
              <a:rPr lang="de-CH" sz="800" dirty="0">
                <a:solidFill>
                  <a:schemeClr val="accent5"/>
                </a:solidFill>
              </a:rPr>
              <a:t> DALI-</a:t>
            </a:r>
            <a:r>
              <a:rPr lang="de-CH" sz="800" dirty="0" err="1">
                <a:solidFill>
                  <a:schemeClr val="accent5"/>
                </a:solidFill>
              </a:rPr>
              <a:t>regeling</a:t>
            </a:r>
            <a:endParaRPr lang="de-CH" sz="800" dirty="0">
              <a:solidFill>
                <a:schemeClr val="accent5"/>
              </a:solidFill>
            </a:endParaRPr>
          </a:p>
          <a:p>
            <a:r>
              <a:rPr lang="de-CH" sz="800" dirty="0">
                <a:solidFill>
                  <a:schemeClr val="accent5"/>
                </a:solidFill>
              </a:rPr>
              <a:t>	 	</a:t>
            </a:r>
            <a:r>
              <a:rPr lang="de-CH" sz="800" dirty="0" err="1">
                <a:solidFill>
                  <a:schemeClr val="accent5"/>
                </a:solidFill>
              </a:rPr>
              <a:t>automatisering</a:t>
            </a:r>
            <a:r>
              <a:rPr lang="de-CH" sz="800" dirty="0">
                <a:solidFill>
                  <a:schemeClr val="accent5"/>
                </a:solidFill>
              </a:rPr>
              <a:t>: 4,5W</a:t>
            </a:r>
          </a:p>
          <a:p>
            <a:endParaRPr lang="de-CH" sz="600" dirty="0">
              <a:solidFill>
                <a:schemeClr val="accent5"/>
              </a:solidFill>
            </a:endParaRPr>
          </a:p>
          <a:p>
            <a:r>
              <a:rPr lang="de-CH" sz="800" b="1" dirty="0">
                <a:solidFill>
                  <a:schemeClr val="accent5"/>
                </a:solidFill>
              </a:rPr>
              <a:t>OFF (via DALI) 	</a:t>
            </a:r>
            <a:r>
              <a:rPr lang="de-CH" sz="800" dirty="0" err="1">
                <a:solidFill>
                  <a:schemeClr val="accent5"/>
                </a:solidFill>
              </a:rPr>
              <a:t>armaturen</a:t>
            </a:r>
            <a:r>
              <a:rPr lang="de-CH" sz="800" dirty="0">
                <a:solidFill>
                  <a:schemeClr val="accent5"/>
                </a:solidFill>
              </a:rPr>
              <a:t>: EVSA 0,5W</a:t>
            </a:r>
            <a:br>
              <a:rPr lang="de-CH" sz="800" b="1" dirty="0">
                <a:solidFill>
                  <a:schemeClr val="accent5"/>
                </a:solidFill>
              </a:rPr>
            </a:br>
            <a:r>
              <a:rPr lang="de-CH" sz="800" b="1" dirty="0">
                <a:solidFill>
                  <a:schemeClr val="accent5"/>
                </a:solidFill>
              </a:rPr>
              <a:t>		</a:t>
            </a:r>
            <a:r>
              <a:rPr lang="de-CH" sz="800" dirty="0" err="1">
                <a:solidFill>
                  <a:schemeClr val="accent5"/>
                </a:solidFill>
              </a:rPr>
              <a:t>automatisering</a:t>
            </a:r>
            <a:r>
              <a:rPr lang="de-CH" sz="800" dirty="0">
                <a:solidFill>
                  <a:schemeClr val="accent5"/>
                </a:solidFill>
              </a:rPr>
              <a:t>: 4,5W</a:t>
            </a:r>
          </a:p>
          <a:p>
            <a:br>
              <a:rPr lang="de-CH" sz="800" b="1" dirty="0">
                <a:solidFill>
                  <a:schemeClr val="accent5"/>
                </a:solidFill>
              </a:rPr>
            </a:br>
            <a:r>
              <a:rPr lang="de-CH" sz="800" b="1" dirty="0">
                <a:solidFill>
                  <a:schemeClr val="accent5"/>
                </a:solidFill>
              </a:rPr>
              <a:t>STANDBY	</a:t>
            </a:r>
            <a:r>
              <a:rPr lang="de-CH" sz="800" dirty="0" err="1">
                <a:solidFill>
                  <a:schemeClr val="accent5"/>
                </a:solidFill>
              </a:rPr>
              <a:t>armaturen</a:t>
            </a:r>
            <a:r>
              <a:rPr lang="de-CH" sz="800" dirty="0">
                <a:solidFill>
                  <a:schemeClr val="accent5"/>
                </a:solidFill>
              </a:rPr>
              <a:t>: 0W</a:t>
            </a:r>
          </a:p>
          <a:p>
            <a:r>
              <a:rPr lang="de-CH" sz="800" b="1" dirty="0">
                <a:solidFill>
                  <a:schemeClr val="accent5"/>
                </a:solidFill>
              </a:rPr>
              <a:t>SWITCH-OFF	</a:t>
            </a:r>
            <a:r>
              <a:rPr lang="de-CH" sz="800" dirty="0" err="1">
                <a:solidFill>
                  <a:schemeClr val="accent5"/>
                </a:solidFill>
              </a:rPr>
              <a:t>automatisering</a:t>
            </a:r>
            <a:r>
              <a:rPr lang="de-CH" sz="800" dirty="0">
                <a:solidFill>
                  <a:schemeClr val="accent5"/>
                </a:solidFill>
              </a:rPr>
              <a:t>: 3,7W</a:t>
            </a:r>
            <a:endParaRPr lang="de-CH" sz="800" dirty="0">
              <a:solidFill>
                <a:schemeClr val="tx1"/>
              </a:solidFill>
            </a:endParaRPr>
          </a:p>
          <a:p>
            <a:r>
              <a:rPr lang="de-CH" sz="900" dirty="0">
                <a:solidFill>
                  <a:schemeClr val="tx1"/>
                </a:solidFill>
              </a:rPr>
              <a:t>	</a:t>
            </a:r>
            <a:endParaRPr lang="de-DE" sz="900" dirty="0">
              <a:solidFill>
                <a:schemeClr val="tx1"/>
              </a:solidFill>
            </a:endParaRPr>
          </a:p>
        </p:txBody>
      </p:sp>
      <p:sp>
        <p:nvSpPr>
          <p:cNvPr id="18" name="Pfeil: Fünfeck 17">
            <a:extLst>
              <a:ext uri="{FF2B5EF4-FFF2-40B4-BE49-F238E27FC236}">
                <a16:creationId xmlns:a16="http://schemas.microsoft.com/office/drawing/2014/main" id="{402A9F02-8F1E-9746-01C2-B3604297B4BD}"/>
              </a:ext>
            </a:extLst>
          </p:cNvPr>
          <p:cNvSpPr/>
          <p:nvPr/>
        </p:nvSpPr>
        <p:spPr>
          <a:xfrm>
            <a:off x="3642196" y="5340801"/>
            <a:ext cx="1533054" cy="195511"/>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100" dirty="0"/>
              <a:t>-54 %</a:t>
            </a:r>
            <a:endParaRPr lang="de-DE" sz="1100" dirty="0"/>
          </a:p>
        </p:txBody>
      </p:sp>
      <p:sp>
        <p:nvSpPr>
          <p:cNvPr id="19" name="Pfeil: Fünfeck 18">
            <a:extLst>
              <a:ext uri="{FF2B5EF4-FFF2-40B4-BE49-F238E27FC236}">
                <a16:creationId xmlns:a16="http://schemas.microsoft.com/office/drawing/2014/main" id="{E7323090-6720-75C5-3064-DB8A0C945FE7}"/>
              </a:ext>
            </a:extLst>
          </p:cNvPr>
          <p:cNvSpPr/>
          <p:nvPr/>
        </p:nvSpPr>
        <p:spPr>
          <a:xfrm>
            <a:off x="6303982" y="5340800"/>
            <a:ext cx="1506518" cy="193381"/>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100" dirty="0"/>
              <a:t>-</a:t>
            </a:r>
            <a:r>
              <a:rPr lang="de-CH" sz="1100"/>
              <a:t>41 %</a:t>
            </a:r>
            <a:endParaRPr lang="de-DE" sz="1100" dirty="0"/>
          </a:p>
        </p:txBody>
      </p:sp>
      <p:sp>
        <p:nvSpPr>
          <p:cNvPr id="20" name="Pfeil: Fünfeck 19">
            <a:extLst>
              <a:ext uri="{FF2B5EF4-FFF2-40B4-BE49-F238E27FC236}">
                <a16:creationId xmlns:a16="http://schemas.microsoft.com/office/drawing/2014/main" id="{92E0E439-0FA8-4C90-D59B-012BCA37F98D}"/>
              </a:ext>
            </a:extLst>
          </p:cNvPr>
          <p:cNvSpPr/>
          <p:nvPr/>
        </p:nvSpPr>
        <p:spPr>
          <a:xfrm>
            <a:off x="8964930" y="5340800"/>
            <a:ext cx="1532610" cy="18969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100" dirty="0"/>
              <a:t>-12%</a:t>
            </a:r>
            <a:endParaRPr lang="de-DE" sz="1100" dirty="0"/>
          </a:p>
        </p:txBody>
      </p:sp>
      <p:sp>
        <p:nvSpPr>
          <p:cNvPr id="22" name="Pfeil: Fünfeck 21">
            <a:extLst>
              <a:ext uri="{FF2B5EF4-FFF2-40B4-BE49-F238E27FC236}">
                <a16:creationId xmlns:a16="http://schemas.microsoft.com/office/drawing/2014/main" id="{BA9031C2-FEBB-0D85-14F8-0C9B287BDAA8}"/>
              </a:ext>
            </a:extLst>
          </p:cNvPr>
          <p:cNvSpPr/>
          <p:nvPr/>
        </p:nvSpPr>
        <p:spPr>
          <a:xfrm>
            <a:off x="3633687" y="5929798"/>
            <a:ext cx="6863853" cy="276156"/>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dirty="0"/>
              <a:t>-76 %</a:t>
            </a:r>
            <a:endParaRPr lang="de-DE" sz="1400" dirty="0"/>
          </a:p>
        </p:txBody>
      </p:sp>
      <p:pic>
        <p:nvPicPr>
          <p:cNvPr id="1026" name="Picture 2" descr="Kanlux T8 Unterputz Rasterleuchte REGIS 3, 4x18W, 610x595mm - ohne Leuchtmittel">
            <a:extLst>
              <a:ext uri="{FF2B5EF4-FFF2-40B4-BE49-F238E27FC236}">
                <a16:creationId xmlns:a16="http://schemas.microsoft.com/office/drawing/2014/main" id="{D05312FF-9223-257D-1637-019264E7E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930" y="4418238"/>
            <a:ext cx="1287453" cy="12874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LINE-2 PNL 600 DDP OP 3600 830 IP20 ELC">
            <a:extLst>
              <a:ext uri="{FF2B5EF4-FFF2-40B4-BE49-F238E27FC236}">
                <a16:creationId xmlns:a16="http://schemas.microsoft.com/office/drawing/2014/main" id="{91422B42-87F5-2C8A-4805-FBBA4F0A4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6" t="34432" r="6948" b="26729"/>
          <a:stretch/>
        </p:blipFill>
        <p:spPr bwMode="auto">
          <a:xfrm>
            <a:off x="4374737" y="4539330"/>
            <a:ext cx="1308909" cy="581338"/>
          </a:xfrm>
          <a:prstGeom prst="rect">
            <a:avLst/>
          </a:prstGeom>
          <a:noFill/>
          <a:extLst>
            <a:ext uri="{909E8E84-426E-40DD-AFC4-6F175D3DCCD1}">
              <a14:hiddenFill xmlns:a14="http://schemas.microsoft.com/office/drawing/2010/main">
                <a:solidFill>
                  <a:srgbClr val="FFFFFF"/>
                </a:solidFill>
              </a14:hiddenFill>
            </a:ext>
          </a:extLst>
        </p:spPr>
      </p:pic>
      <p:sp>
        <p:nvSpPr>
          <p:cNvPr id="9" name="Pfeil: Fünfeck 8">
            <a:extLst>
              <a:ext uri="{FF2B5EF4-FFF2-40B4-BE49-F238E27FC236}">
                <a16:creationId xmlns:a16="http://schemas.microsoft.com/office/drawing/2014/main" id="{02A2D9F2-7561-57FC-9366-1434EEAD4555}"/>
              </a:ext>
            </a:extLst>
          </p:cNvPr>
          <p:cNvSpPr/>
          <p:nvPr/>
        </p:nvSpPr>
        <p:spPr>
          <a:xfrm>
            <a:off x="6294546" y="5587024"/>
            <a:ext cx="4202994" cy="286242"/>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dirty="0"/>
              <a:t>-48 %</a:t>
            </a:r>
            <a:endParaRPr lang="de-DE" sz="1400" dirty="0"/>
          </a:p>
        </p:txBody>
      </p:sp>
      <p:pic>
        <p:nvPicPr>
          <p:cNvPr id="10" name="Picture 4" descr="CELINE-2 PNL 600 DDP OP 3600 830 IP20 ELC">
            <a:extLst>
              <a:ext uri="{FF2B5EF4-FFF2-40B4-BE49-F238E27FC236}">
                <a16:creationId xmlns:a16="http://schemas.microsoft.com/office/drawing/2014/main" id="{5DC295CC-6497-1A05-155E-102294F958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129" b="25755"/>
          <a:stretch/>
        </p:blipFill>
        <p:spPr bwMode="auto">
          <a:xfrm>
            <a:off x="6437410" y="4637722"/>
            <a:ext cx="1154975" cy="4979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ELINE-2 PNL 600 DDP OP 3600 830 IP20 ELC">
            <a:extLst>
              <a:ext uri="{FF2B5EF4-FFF2-40B4-BE49-F238E27FC236}">
                <a16:creationId xmlns:a16="http://schemas.microsoft.com/office/drawing/2014/main" id="{2E781261-223C-9537-0526-AB59A036F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129" b="25755"/>
          <a:stretch/>
        </p:blipFill>
        <p:spPr bwMode="auto">
          <a:xfrm>
            <a:off x="9083039" y="4651726"/>
            <a:ext cx="1154975" cy="497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D-C 360bt/24 APC10 PS plus DALI-2">
            <a:extLst>
              <a:ext uri="{FF2B5EF4-FFF2-40B4-BE49-F238E27FC236}">
                <a16:creationId xmlns:a16="http://schemas.microsoft.com/office/drawing/2014/main" id="{AA9C1527-5D6C-CB40-9B27-B055810F55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60" b="1"/>
          <a:stretch/>
        </p:blipFill>
        <p:spPr bwMode="auto">
          <a:xfrm>
            <a:off x="8073455" y="4661283"/>
            <a:ext cx="547594" cy="4979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D-C 360bt/24 APC10 PS plus DALI-2">
            <a:extLst>
              <a:ext uri="{FF2B5EF4-FFF2-40B4-BE49-F238E27FC236}">
                <a16:creationId xmlns:a16="http://schemas.microsoft.com/office/drawing/2014/main" id="{95E0B23E-D919-C340-1491-93EA41D0E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4102" y="4621476"/>
            <a:ext cx="547594" cy="5475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ADE868C5-724C-B46B-7539-EB263AFF3CDB}"/>
              </a:ext>
            </a:extLst>
          </p:cNvPr>
          <p:cNvSpPr txBox="1"/>
          <p:nvPr/>
        </p:nvSpPr>
        <p:spPr>
          <a:xfrm>
            <a:off x="2699976" y="4817068"/>
            <a:ext cx="544739" cy="246221"/>
          </a:xfrm>
          <a:prstGeom prst="rect">
            <a:avLst/>
          </a:prstGeom>
          <a:noFill/>
        </p:spPr>
        <p:txBody>
          <a:bodyPr wrap="square" rtlCol="0">
            <a:spAutoFit/>
          </a:bodyPr>
          <a:lstStyle/>
          <a:p>
            <a:r>
              <a:rPr lang="de-CH" sz="1000" dirty="0"/>
              <a:t>X 12</a:t>
            </a:r>
            <a:endParaRPr lang="de-DE" sz="1000" dirty="0"/>
          </a:p>
        </p:txBody>
      </p:sp>
      <p:sp>
        <p:nvSpPr>
          <p:cNvPr id="33" name="Textfeld 32">
            <a:extLst>
              <a:ext uri="{FF2B5EF4-FFF2-40B4-BE49-F238E27FC236}">
                <a16:creationId xmlns:a16="http://schemas.microsoft.com/office/drawing/2014/main" id="{B44AC11E-E4EB-E66E-8139-3F7ED0FC6F3D}"/>
              </a:ext>
            </a:extLst>
          </p:cNvPr>
          <p:cNvSpPr txBox="1"/>
          <p:nvPr/>
        </p:nvSpPr>
        <p:spPr>
          <a:xfrm>
            <a:off x="5640274" y="4817068"/>
            <a:ext cx="544739" cy="246221"/>
          </a:xfrm>
          <a:prstGeom prst="rect">
            <a:avLst/>
          </a:prstGeom>
          <a:noFill/>
        </p:spPr>
        <p:txBody>
          <a:bodyPr wrap="square" rtlCol="0">
            <a:spAutoFit/>
          </a:bodyPr>
          <a:lstStyle/>
          <a:p>
            <a:r>
              <a:rPr lang="de-CH" sz="1000" dirty="0"/>
              <a:t>X 12</a:t>
            </a:r>
            <a:endParaRPr lang="de-DE" sz="1000" dirty="0"/>
          </a:p>
        </p:txBody>
      </p:sp>
      <p:sp>
        <p:nvSpPr>
          <p:cNvPr id="35" name="Textfeld 34">
            <a:extLst>
              <a:ext uri="{FF2B5EF4-FFF2-40B4-BE49-F238E27FC236}">
                <a16:creationId xmlns:a16="http://schemas.microsoft.com/office/drawing/2014/main" id="{D5E98E41-D802-3E85-B8B9-D3487B73EE30}"/>
              </a:ext>
            </a:extLst>
          </p:cNvPr>
          <p:cNvSpPr txBox="1"/>
          <p:nvPr/>
        </p:nvSpPr>
        <p:spPr>
          <a:xfrm>
            <a:off x="7439260" y="4788408"/>
            <a:ext cx="544739" cy="246221"/>
          </a:xfrm>
          <a:prstGeom prst="rect">
            <a:avLst/>
          </a:prstGeom>
          <a:noFill/>
        </p:spPr>
        <p:txBody>
          <a:bodyPr wrap="square" rtlCol="0">
            <a:spAutoFit/>
          </a:bodyPr>
          <a:lstStyle/>
          <a:p>
            <a:r>
              <a:rPr lang="de-CH" sz="1000" dirty="0"/>
              <a:t>X 12</a:t>
            </a:r>
            <a:endParaRPr lang="de-DE" sz="1000" dirty="0"/>
          </a:p>
        </p:txBody>
      </p:sp>
      <p:sp>
        <p:nvSpPr>
          <p:cNvPr id="37" name="Textfeld 36">
            <a:extLst>
              <a:ext uri="{FF2B5EF4-FFF2-40B4-BE49-F238E27FC236}">
                <a16:creationId xmlns:a16="http://schemas.microsoft.com/office/drawing/2014/main" id="{660DAA5B-4582-835E-8999-FD3A6B6C16DE}"/>
              </a:ext>
            </a:extLst>
          </p:cNvPr>
          <p:cNvSpPr txBox="1"/>
          <p:nvPr/>
        </p:nvSpPr>
        <p:spPr>
          <a:xfrm>
            <a:off x="8510151" y="4790220"/>
            <a:ext cx="544739" cy="246221"/>
          </a:xfrm>
          <a:prstGeom prst="rect">
            <a:avLst/>
          </a:prstGeom>
          <a:noFill/>
        </p:spPr>
        <p:txBody>
          <a:bodyPr wrap="square" rtlCol="0">
            <a:spAutoFit/>
          </a:bodyPr>
          <a:lstStyle/>
          <a:p>
            <a:r>
              <a:rPr lang="de-CH" sz="1000" dirty="0"/>
              <a:t>X 1</a:t>
            </a:r>
            <a:endParaRPr lang="de-DE" sz="1000" dirty="0"/>
          </a:p>
        </p:txBody>
      </p:sp>
      <p:sp>
        <p:nvSpPr>
          <p:cNvPr id="38" name="Textfeld 37">
            <a:extLst>
              <a:ext uri="{FF2B5EF4-FFF2-40B4-BE49-F238E27FC236}">
                <a16:creationId xmlns:a16="http://schemas.microsoft.com/office/drawing/2014/main" id="{092503B1-E49B-89B7-F2F0-374838F0B24D}"/>
              </a:ext>
            </a:extLst>
          </p:cNvPr>
          <p:cNvSpPr txBox="1"/>
          <p:nvPr/>
        </p:nvSpPr>
        <p:spPr>
          <a:xfrm>
            <a:off x="11153268" y="4802412"/>
            <a:ext cx="544739" cy="246221"/>
          </a:xfrm>
          <a:prstGeom prst="rect">
            <a:avLst/>
          </a:prstGeom>
          <a:noFill/>
        </p:spPr>
        <p:txBody>
          <a:bodyPr wrap="square" rtlCol="0">
            <a:spAutoFit/>
          </a:bodyPr>
          <a:lstStyle/>
          <a:p>
            <a:r>
              <a:rPr lang="de-CH" sz="1000" dirty="0"/>
              <a:t>X 1</a:t>
            </a:r>
            <a:endParaRPr lang="de-DE" sz="1000" dirty="0"/>
          </a:p>
        </p:txBody>
      </p:sp>
      <p:sp>
        <p:nvSpPr>
          <p:cNvPr id="40" name="Textfeld 39">
            <a:extLst>
              <a:ext uri="{FF2B5EF4-FFF2-40B4-BE49-F238E27FC236}">
                <a16:creationId xmlns:a16="http://schemas.microsoft.com/office/drawing/2014/main" id="{9A3F8983-C45B-A9E9-E6DB-4A7CB9EE03DB}"/>
              </a:ext>
            </a:extLst>
          </p:cNvPr>
          <p:cNvSpPr txBox="1"/>
          <p:nvPr/>
        </p:nvSpPr>
        <p:spPr>
          <a:xfrm>
            <a:off x="10069662" y="4802412"/>
            <a:ext cx="544739" cy="246221"/>
          </a:xfrm>
          <a:prstGeom prst="rect">
            <a:avLst/>
          </a:prstGeom>
          <a:noFill/>
        </p:spPr>
        <p:txBody>
          <a:bodyPr wrap="square" rtlCol="0">
            <a:spAutoFit/>
          </a:bodyPr>
          <a:lstStyle/>
          <a:p>
            <a:r>
              <a:rPr lang="de-CH" sz="1000" dirty="0"/>
              <a:t>X 12</a:t>
            </a:r>
            <a:endParaRPr lang="de-DE" sz="1000" dirty="0"/>
          </a:p>
        </p:txBody>
      </p:sp>
      <p:sp>
        <p:nvSpPr>
          <p:cNvPr id="41" name="Textfeld 40">
            <a:extLst>
              <a:ext uri="{FF2B5EF4-FFF2-40B4-BE49-F238E27FC236}">
                <a16:creationId xmlns:a16="http://schemas.microsoft.com/office/drawing/2014/main" id="{AE3A1B9A-EB31-01E0-52DA-E26AC3163B73}"/>
              </a:ext>
            </a:extLst>
          </p:cNvPr>
          <p:cNvSpPr txBox="1"/>
          <p:nvPr/>
        </p:nvSpPr>
        <p:spPr>
          <a:xfrm>
            <a:off x="2677652" y="5273395"/>
            <a:ext cx="806666" cy="280428"/>
          </a:xfrm>
          <a:prstGeom prst="rect">
            <a:avLst/>
          </a:prstGeom>
          <a:solidFill>
            <a:schemeClr val="bg1">
              <a:lumMod val="95000"/>
            </a:schemeClr>
          </a:solidFill>
        </p:spPr>
        <p:txBody>
          <a:bodyPr wrap="square" rtlCol="0">
            <a:noAutofit/>
          </a:bodyPr>
          <a:lstStyle/>
          <a:p>
            <a:pPr algn="ctr"/>
            <a:r>
              <a:rPr lang="de-CH" sz="800" dirty="0"/>
              <a:t>1’417 kW/h</a:t>
            </a:r>
          </a:p>
          <a:p>
            <a:pPr algn="ctr"/>
            <a:r>
              <a:rPr lang="de-CH" sz="800" dirty="0"/>
              <a:t>425€</a:t>
            </a:r>
            <a:endParaRPr lang="de-DE" sz="800" dirty="0"/>
          </a:p>
        </p:txBody>
      </p:sp>
      <p:sp>
        <p:nvSpPr>
          <p:cNvPr id="42" name="Textfeld 41">
            <a:extLst>
              <a:ext uri="{FF2B5EF4-FFF2-40B4-BE49-F238E27FC236}">
                <a16:creationId xmlns:a16="http://schemas.microsoft.com/office/drawing/2014/main" id="{8D506338-46DF-144A-D033-55DB3310E18E}"/>
              </a:ext>
            </a:extLst>
          </p:cNvPr>
          <p:cNvSpPr txBox="1"/>
          <p:nvPr/>
        </p:nvSpPr>
        <p:spPr>
          <a:xfrm>
            <a:off x="5303847" y="5280796"/>
            <a:ext cx="806666" cy="273027"/>
          </a:xfrm>
          <a:prstGeom prst="rect">
            <a:avLst/>
          </a:prstGeom>
          <a:solidFill>
            <a:schemeClr val="bg1">
              <a:lumMod val="95000"/>
            </a:schemeClr>
          </a:solidFill>
        </p:spPr>
        <p:txBody>
          <a:bodyPr wrap="square" rtlCol="0" anchor="ctr">
            <a:noAutofit/>
          </a:bodyPr>
          <a:lstStyle>
            <a:defPPr>
              <a:defRPr lang="en-US"/>
            </a:defPPr>
            <a:lvl1pPr>
              <a:defRPr sz="900">
                <a:solidFill>
                  <a:schemeClr val="bg1">
                    <a:lumMod val="65000"/>
                  </a:schemeClr>
                </a:solidFill>
              </a:defRPr>
            </a:lvl1pPr>
          </a:lstStyle>
          <a:p>
            <a:pPr algn="ctr"/>
            <a:r>
              <a:rPr lang="de-CH" sz="800" dirty="0">
                <a:solidFill>
                  <a:schemeClr val="tx1"/>
                </a:solidFill>
              </a:rPr>
              <a:t>649 kW/h</a:t>
            </a:r>
          </a:p>
          <a:p>
            <a:pPr algn="ctr"/>
            <a:r>
              <a:rPr lang="de-CH" sz="800" dirty="0">
                <a:solidFill>
                  <a:schemeClr val="tx1"/>
                </a:solidFill>
              </a:rPr>
              <a:t>195€</a:t>
            </a:r>
            <a:endParaRPr lang="de-DE" sz="800" dirty="0">
              <a:solidFill>
                <a:schemeClr val="tx1"/>
              </a:solidFill>
            </a:endParaRPr>
          </a:p>
        </p:txBody>
      </p:sp>
      <p:sp>
        <p:nvSpPr>
          <p:cNvPr id="43" name="Textfeld 42">
            <a:extLst>
              <a:ext uri="{FF2B5EF4-FFF2-40B4-BE49-F238E27FC236}">
                <a16:creationId xmlns:a16="http://schemas.microsoft.com/office/drawing/2014/main" id="{D68382C2-E705-544C-F368-7223521BEFC8}"/>
              </a:ext>
            </a:extLst>
          </p:cNvPr>
          <p:cNvSpPr txBox="1"/>
          <p:nvPr/>
        </p:nvSpPr>
        <p:spPr>
          <a:xfrm>
            <a:off x="7992710" y="5273395"/>
            <a:ext cx="806666" cy="286242"/>
          </a:xfrm>
          <a:prstGeom prst="rect">
            <a:avLst/>
          </a:prstGeom>
          <a:solidFill>
            <a:schemeClr val="bg1">
              <a:lumMod val="95000"/>
            </a:schemeClr>
          </a:solidFill>
        </p:spPr>
        <p:txBody>
          <a:bodyPr wrap="square" rtlCol="0" anchor="ctr">
            <a:noAutofit/>
          </a:bodyPr>
          <a:lstStyle>
            <a:defPPr>
              <a:defRPr lang="en-US"/>
            </a:defPPr>
            <a:lvl1pPr algn="ctr">
              <a:defRPr sz="900">
                <a:solidFill>
                  <a:schemeClr val="bg1">
                    <a:lumMod val="65000"/>
                  </a:schemeClr>
                </a:solidFill>
              </a:defRPr>
            </a:lvl1pPr>
          </a:lstStyle>
          <a:p>
            <a:r>
              <a:rPr lang="de-CH" sz="800" dirty="0">
                <a:solidFill>
                  <a:schemeClr val="tx1"/>
                </a:solidFill>
              </a:rPr>
              <a:t>381 kW/h</a:t>
            </a:r>
          </a:p>
          <a:p>
            <a:r>
              <a:rPr lang="de-CH" sz="800" dirty="0">
                <a:solidFill>
                  <a:schemeClr val="tx1"/>
                </a:solidFill>
              </a:rPr>
              <a:t>114€</a:t>
            </a:r>
            <a:endParaRPr lang="de-DE" sz="800" dirty="0">
              <a:solidFill>
                <a:schemeClr val="tx1"/>
              </a:solidFill>
            </a:endParaRPr>
          </a:p>
        </p:txBody>
      </p:sp>
      <p:sp>
        <p:nvSpPr>
          <p:cNvPr id="44" name="Textfeld 43">
            <a:extLst>
              <a:ext uri="{FF2B5EF4-FFF2-40B4-BE49-F238E27FC236}">
                <a16:creationId xmlns:a16="http://schemas.microsoft.com/office/drawing/2014/main" id="{2804710F-B5C8-5CC4-8239-F471781C0253}"/>
              </a:ext>
            </a:extLst>
          </p:cNvPr>
          <p:cNvSpPr txBox="1"/>
          <p:nvPr/>
        </p:nvSpPr>
        <p:spPr>
          <a:xfrm>
            <a:off x="10655418" y="5289507"/>
            <a:ext cx="806666" cy="264316"/>
          </a:xfrm>
          <a:prstGeom prst="rect">
            <a:avLst/>
          </a:prstGeom>
          <a:solidFill>
            <a:schemeClr val="bg1">
              <a:lumMod val="95000"/>
            </a:schemeClr>
          </a:solidFill>
        </p:spPr>
        <p:txBody>
          <a:bodyPr wrap="square" rtlCol="0" anchor="ctr">
            <a:noAutofit/>
          </a:bodyPr>
          <a:lstStyle>
            <a:defPPr>
              <a:defRPr lang="en-US"/>
            </a:defPPr>
            <a:lvl1pPr>
              <a:defRPr sz="900">
                <a:solidFill>
                  <a:schemeClr val="bg1">
                    <a:lumMod val="65000"/>
                  </a:schemeClr>
                </a:solidFill>
              </a:defRPr>
            </a:lvl1pPr>
          </a:lstStyle>
          <a:p>
            <a:pPr algn="ctr"/>
            <a:r>
              <a:rPr lang="de-CH" sz="800" dirty="0">
                <a:solidFill>
                  <a:schemeClr val="tx1"/>
                </a:solidFill>
              </a:rPr>
              <a:t>335 kW/h</a:t>
            </a:r>
          </a:p>
          <a:p>
            <a:pPr algn="ctr"/>
            <a:r>
              <a:rPr lang="de-CH" sz="800" dirty="0">
                <a:solidFill>
                  <a:schemeClr val="tx1"/>
                </a:solidFill>
              </a:rPr>
              <a:t>100€</a:t>
            </a:r>
            <a:endParaRPr lang="de-DE" sz="800" dirty="0">
              <a:solidFill>
                <a:schemeClr val="tx1"/>
              </a:solidFill>
            </a:endParaRPr>
          </a:p>
        </p:txBody>
      </p:sp>
      <p:sp>
        <p:nvSpPr>
          <p:cNvPr id="45" name="Textfeld 44">
            <a:extLst>
              <a:ext uri="{FF2B5EF4-FFF2-40B4-BE49-F238E27FC236}">
                <a16:creationId xmlns:a16="http://schemas.microsoft.com/office/drawing/2014/main" id="{DD44C371-2211-EBEE-713C-FC6B81F56F14}"/>
              </a:ext>
            </a:extLst>
          </p:cNvPr>
          <p:cNvSpPr txBox="1"/>
          <p:nvPr/>
        </p:nvSpPr>
        <p:spPr>
          <a:xfrm>
            <a:off x="4744531" y="5029864"/>
            <a:ext cx="746996" cy="215444"/>
          </a:xfrm>
          <a:prstGeom prst="rect">
            <a:avLst/>
          </a:prstGeom>
          <a:noFill/>
        </p:spPr>
        <p:txBody>
          <a:bodyPr wrap="square" rtlCol="0">
            <a:spAutoFit/>
          </a:bodyPr>
          <a:lstStyle/>
          <a:p>
            <a:r>
              <a:rPr lang="de-CH" sz="800" dirty="0">
                <a:hlinkClick r:id="rId5"/>
              </a:rPr>
              <a:t>CELINE-2</a:t>
            </a:r>
            <a:endParaRPr lang="de-DE" sz="800" dirty="0"/>
          </a:p>
        </p:txBody>
      </p:sp>
      <p:sp>
        <p:nvSpPr>
          <p:cNvPr id="46" name="Textfeld 45">
            <a:extLst>
              <a:ext uri="{FF2B5EF4-FFF2-40B4-BE49-F238E27FC236}">
                <a16:creationId xmlns:a16="http://schemas.microsoft.com/office/drawing/2014/main" id="{0FA1DC1F-146C-2C2A-B701-94533EA0F483}"/>
              </a:ext>
            </a:extLst>
          </p:cNvPr>
          <p:cNvSpPr txBox="1"/>
          <p:nvPr/>
        </p:nvSpPr>
        <p:spPr>
          <a:xfrm>
            <a:off x="6683883" y="5051542"/>
            <a:ext cx="746996" cy="215444"/>
          </a:xfrm>
          <a:prstGeom prst="rect">
            <a:avLst/>
          </a:prstGeom>
          <a:noFill/>
        </p:spPr>
        <p:txBody>
          <a:bodyPr wrap="square" rtlCol="0">
            <a:spAutoFit/>
          </a:bodyPr>
          <a:lstStyle/>
          <a:p>
            <a:r>
              <a:rPr lang="de-CH" sz="800" dirty="0">
                <a:hlinkClick r:id="rId5"/>
              </a:rPr>
              <a:t>CELINE-2</a:t>
            </a:r>
            <a:endParaRPr lang="de-DE" sz="800" dirty="0"/>
          </a:p>
        </p:txBody>
      </p:sp>
      <p:sp>
        <p:nvSpPr>
          <p:cNvPr id="47" name="Textfeld 46">
            <a:extLst>
              <a:ext uri="{FF2B5EF4-FFF2-40B4-BE49-F238E27FC236}">
                <a16:creationId xmlns:a16="http://schemas.microsoft.com/office/drawing/2014/main" id="{9AAF27A1-70C5-4CC2-A39D-6036B57D182B}"/>
              </a:ext>
            </a:extLst>
          </p:cNvPr>
          <p:cNvSpPr txBox="1"/>
          <p:nvPr/>
        </p:nvSpPr>
        <p:spPr>
          <a:xfrm>
            <a:off x="9359766" y="5052915"/>
            <a:ext cx="746996" cy="215444"/>
          </a:xfrm>
          <a:prstGeom prst="rect">
            <a:avLst/>
          </a:prstGeom>
          <a:noFill/>
        </p:spPr>
        <p:txBody>
          <a:bodyPr wrap="square" rtlCol="0">
            <a:spAutoFit/>
          </a:bodyPr>
          <a:lstStyle/>
          <a:p>
            <a:r>
              <a:rPr lang="de-CH" sz="800" dirty="0">
                <a:hlinkClick r:id="rId5"/>
              </a:rPr>
              <a:t>CELINE-2</a:t>
            </a:r>
            <a:endParaRPr lang="de-DE" sz="800" dirty="0"/>
          </a:p>
        </p:txBody>
      </p:sp>
      <p:sp>
        <p:nvSpPr>
          <p:cNvPr id="48" name="Textfeld 47">
            <a:extLst>
              <a:ext uri="{FF2B5EF4-FFF2-40B4-BE49-F238E27FC236}">
                <a16:creationId xmlns:a16="http://schemas.microsoft.com/office/drawing/2014/main" id="{2621F0FE-9D3E-E785-5D12-7AF5F3A0334F}"/>
              </a:ext>
            </a:extLst>
          </p:cNvPr>
          <p:cNvSpPr txBox="1"/>
          <p:nvPr/>
        </p:nvSpPr>
        <p:spPr>
          <a:xfrm>
            <a:off x="7972842" y="5038893"/>
            <a:ext cx="746996" cy="215444"/>
          </a:xfrm>
          <a:prstGeom prst="rect">
            <a:avLst/>
          </a:prstGeom>
          <a:noFill/>
        </p:spPr>
        <p:txBody>
          <a:bodyPr wrap="square" rtlCol="0">
            <a:spAutoFit/>
          </a:bodyPr>
          <a:lstStyle/>
          <a:p>
            <a:pPr algn="ctr"/>
            <a:r>
              <a:rPr lang="de-CH" sz="800" dirty="0">
                <a:hlinkClick r:id="rId6"/>
              </a:rPr>
              <a:t>APC10</a:t>
            </a:r>
            <a:endParaRPr lang="de-DE" sz="800" dirty="0"/>
          </a:p>
        </p:txBody>
      </p:sp>
      <p:sp>
        <p:nvSpPr>
          <p:cNvPr id="49" name="Textfeld 48">
            <a:extLst>
              <a:ext uri="{FF2B5EF4-FFF2-40B4-BE49-F238E27FC236}">
                <a16:creationId xmlns:a16="http://schemas.microsoft.com/office/drawing/2014/main" id="{8D5BAAEB-CE93-E7B0-1FEE-5E97BEA1F0D7}"/>
              </a:ext>
            </a:extLst>
          </p:cNvPr>
          <p:cNvSpPr txBox="1"/>
          <p:nvPr/>
        </p:nvSpPr>
        <p:spPr>
          <a:xfrm>
            <a:off x="10614401" y="5061348"/>
            <a:ext cx="746996" cy="215444"/>
          </a:xfrm>
          <a:prstGeom prst="rect">
            <a:avLst/>
          </a:prstGeom>
          <a:noFill/>
        </p:spPr>
        <p:txBody>
          <a:bodyPr wrap="square" rtlCol="0">
            <a:spAutoFit/>
          </a:bodyPr>
          <a:lstStyle/>
          <a:p>
            <a:pPr algn="ctr"/>
            <a:r>
              <a:rPr lang="de-CH" sz="800" dirty="0">
                <a:hlinkClick r:id="rId7"/>
              </a:rPr>
              <a:t>APC20</a:t>
            </a:r>
            <a:endParaRPr lang="de-DE" sz="800" dirty="0"/>
          </a:p>
        </p:txBody>
      </p:sp>
      <p:sp>
        <p:nvSpPr>
          <p:cNvPr id="5" name="Tijdelijke aanduiding voor inhoud 2">
            <a:extLst>
              <a:ext uri="{FF2B5EF4-FFF2-40B4-BE49-F238E27FC236}">
                <a16:creationId xmlns:a16="http://schemas.microsoft.com/office/drawing/2014/main" id="{94A43F01-A614-5327-4710-40E36CA63093}"/>
              </a:ext>
            </a:extLst>
          </p:cNvPr>
          <p:cNvSpPr>
            <a:spLocks noGrp="1"/>
          </p:cNvSpPr>
          <p:nvPr>
            <p:ph idx="1"/>
          </p:nvPr>
        </p:nvSpPr>
        <p:spPr>
          <a:xfrm>
            <a:off x="866467" y="1295865"/>
            <a:ext cx="9747933" cy="1922184"/>
          </a:xfrm>
        </p:spPr>
        <p:txBody>
          <a:bodyPr/>
          <a:lstStyle/>
          <a:p>
            <a:pPr eaLnBrk="0" fontAlgn="base" hangingPunct="0">
              <a:lnSpc>
                <a:spcPct val="100000"/>
              </a:lnSpc>
              <a:spcBef>
                <a:spcPct val="0"/>
              </a:spcBef>
              <a:spcAft>
                <a:spcPct val="0"/>
              </a:spcAft>
            </a:pPr>
            <a:r>
              <a:rPr kumimoji="0" lang="nl-NL" altLang="nl-NL" b="0" i="0" u="none" strike="noStrike" cap="none" normalizeH="0" baseline="0" dirty="0">
                <a:ln>
                  <a:noFill/>
                </a:ln>
                <a:solidFill>
                  <a:schemeClr val="tx1"/>
                </a:solidFill>
                <a:effectLst/>
                <a:ea typeface="Calibri" panose="020F0502020204030204" pitchFamily="34" charset="0"/>
              </a:rPr>
              <a:t>Klantbehoefte vaststellen binnen kader regelgeving en budget voor optimale oplossing.</a:t>
            </a:r>
            <a:endParaRPr kumimoji="0" lang="nl-NL" altLang="nl-NL" b="0" i="0" u="none" strike="noStrike" cap="none" normalizeH="0" baseline="0" dirty="0">
              <a:ln>
                <a:noFill/>
              </a:ln>
              <a:solidFill>
                <a:schemeClr val="tx1"/>
              </a:solidFill>
              <a:effectLst/>
            </a:endParaRPr>
          </a:p>
          <a:p>
            <a:pPr marL="0" indent="0" eaLnBrk="0" fontAlgn="base" hangingPunct="0">
              <a:lnSpc>
                <a:spcPct val="100000"/>
              </a:lnSpc>
              <a:spcBef>
                <a:spcPct val="0"/>
              </a:spcBef>
              <a:spcAft>
                <a:spcPct val="0"/>
              </a:spcAft>
              <a:buNone/>
            </a:pPr>
            <a:endParaRPr kumimoji="0" lang="nl-NL" altLang="nl-NL" b="0" i="0" u="none" strike="noStrike" cap="none" normalizeH="0" baseline="0" dirty="0">
              <a:ln>
                <a:noFill/>
              </a:ln>
              <a:solidFill>
                <a:schemeClr val="tx1"/>
              </a:solidFill>
              <a:effectLst/>
            </a:endParaRPr>
          </a:p>
          <a:p>
            <a:pPr lvl="1" eaLnBrk="0" fontAlgn="base" hangingPunct="0">
              <a:lnSpc>
                <a:spcPct val="100000"/>
              </a:lnSpc>
              <a:spcBef>
                <a:spcPct val="0"/>
              </a:spcBef>
              <a:spcAft>
                <a:spcPct val="0"/>
              </a:spcAft>
              <a:buSzPct val="100000"/>
              <a:buFont typeface="Wingdings" panose="05000000000000000000" pitchFamily="2" charset="2"/>
              <a:buChar char="Ø"/>
            </a:pPr>
            <a:r>
              <a:rPr kumimoji="0" lang="nl-NL" altLang="nl-NL" b="0" i="0" u="none" strike="noStrike" cap="none" normalizeH="0" baseline="0" dirty="0">
                <a:ln>
                  <a:noFill/>
                </a:ln>
                <a:solidFill>
                  <a:schemeClr val="tx1"/>
                </a:solidFill>
                <a:effectLst/>
                <a:ea typeface="Calibri" panose="020F0502020204030204" pitchFamily="34" charset="0"/>
              </a:rPr>
              <a:t>Met on-off bespaar je als mensen vergeten het licht uit te doen.</a:t>
            </a:r>
            <a:endParaRPr lang="nl-NL" altLang="nl-NL" dirty="0"/>
          </a:p>
          <a:p>
            <a:pPr lvl="1" eaLnBrk="0" fontAlgn="base" hangingPunct="0">
              <a:lnSpc>
                <a:spcPct val="100000"/>
              </a:lnSpc>
              <a:spcBef>
                <a:spcPct val="0"/>
              </a:spcBef>
              <a:spcAft>
                <a:spcPct val="0"/>
              </a:spcAft>
              <a:buSzPct val="100000"/>
              <a:buFont typeface="Wingdings" panose="05000000000000000000" pitchFamily="2" charset="2"/>
              <a:buChar char="Ø"/>
            </a:pPr>
            <a:r>
              <a:rPr kumimoji="0" lang="nl-NL" altLang="nl-NL" b="0" i="0" u="none" strike="noStrike" cap="none" normalizeH="0" baseline="0" dirty="0">
                <a:ln>
                  <a:noFill/>
                </a:ln>
                <a:solidFill>
                  <a:schemeClr val="tx1"/>
                </a:solidFill>
                <a:effectLst/>
                <a:ea typeface="Calibri" panose="020F0502020204030204" pitchFamily="34" charset="0"/>
              </a:rPr>
              <a:t>Met DALI kun je slim dimmen en uitbreiden naar twee verlichtingsgroepen.</a:t>
            </a:r>
            <a:endParaRPr kumimoji="0" lang="nl-NL" altLang="nl-NL" b="0" i="0" u="none" strike="noStrike" cap="none" normalizeH="0" baseline="0" dirty="0">
              <a:ln>
                <a:noFill/>
              </a:ln>
              <a:solidFill>
                <a:schemeClr val="tx1"/>
              </a:solidFill>
              <a:effectLst/>
            </a:endParaRPr>
          </a:p>
          <a:p>
            <a:pPr lvl="1" eaLnBrk="0" fontAlgn="base" hangingPunct="0">
              <a:lnSpc>
                <a:spcPct val="100000"/>
              </a:lnSpc>
              <a:spcBef>
                <a:spcPct val="0"/>
              </a:spcBef>
              <a:spcAft>
                <a:spcPct val="0"/>
              </a:spcAft>
              <a:buSzPct val="100000"/>
              <a:buFont typeface="Wingdings" panose="05000000000000000000" pitchFamily="2" charset="2"/>
              <a:buChar char="Ø"/>
            </a:pPr>
            <a:r>
              <a:rPr kumimoji="0" lang="nl-NL" altLang="nl-NL" b="0" i="0" u="none" strike="noStrike" cap="none" normalizeH="0" baseline="0" dirty="0">
                <a:ln>
                  <a:noFill/>
                </a:ln>
                <a:solidFill>
                  <a:schemeClr val="tx1"/>
                </a:solidFill>
                <a:effectLst/>
                <a:ea typeface="Calibri" panose="020F0502020204030204" pitchFamily="34" charset="0"/>
              </a:rPr>
              <a:t>Met DALI-2: certificering, tot </a:t>
            </a:r>
            <a:r>
              <a:rPr lang="nl-NL" altLang="nl-NL" dirty="0">
                <a:ea typeface="Calibri" panose="020F0502020204030204" pitchFamily="34" charset="0"/>
              </a:rPr>
              <a:t>zestien</a:t>
            </a:r>
            <a:r>
              <a:rPr kumimoji="0" lang="nl-NL" altLang="nl-NL" b="0" i="0" u="none" strike="noStrike" cap="none" normalizeH="0" baseline="0" dirty="0">
                <a:ln>
                  <a:noFill/>
                </a:ln>
                <a:solidFill>
                  <a:schemeClr val="tx1"/>
                </a:solidFill>
                <a:effectLst/>
                <a:ea typeface="Calibri" panose="020F0502020204030204" pitchFamily="34" charset="0"/>
              </a:rPr>
              <a:t> verlichtingsgr</a:t>
            </a:r>
            <a:r>
              <a:rPr lang="nl-NL" altLang="nl-NL" dirty="0">
                <a:ea typeface="Calibri" panose="020F0502020204030204" pitchFamily="34" charset="0"/>
              </a:rPr>
              <a:t>oepen, meer </a:t>
            </a:r>
            <a:r>
              <a:rPr kumimoji="0" lang="nl-NL" altLang="nl-NL" b="0" i="0" u="none" strike="noStrike" cap="none" normalizeH="0" baseline="0" dirty="0">
                <a:ln>
                  <a:noFill/>
                </a:ln>
                <a:solidFill>
                  <a:schemeClr val="tx1"/>
                </a:solidFill>
                <a:effectLst/>
                <a:ea typeface="Calibri" panose="020F0502020204030204" pitchFamily="34" charset="0"/>
              </a:rPr>
              <a:t>functionaliteit, bluetooth, </a:t>
            </a:r>
            <a:r>
              <a:rPr lang="nl-NL" altLang="nl-NL" dirty="0">
                <a:ea typeface="Calibri" panose="020F0502020204030204" pitchFamily="34" charset="0"/>
              </a:rPr>
              <a:t>“APC-BMS</a:t>
            </a:r>
            <a:r>
              <a:rPr kumimoji="0" lang="nl-NL" altLang="nl-NL" b="0" i="0" u="none" strike="noStrike" cap="none" normalizeH="0" baseline="0" dirty="0">
                <a:ln>
                  <a:noFill/>
                </a:ln>
                <a:solidFill>
                  <a:schemeClr val="tx1"/>
                </a:solidFill>
                <a:effectLst/>
                <a:ea typeface="Calibri" panose="020F0502020204030204" pitchFamily="34" charset="0"/>
              </a:rPr>
              <a:t>” uitsluitend DALI-2 bekabeling.</a:t>
            </a:r>
            <a:endParaRPr kumimoji="0" lang="nl-NL" altLang="nl-NL" b="0" i="0" u="none" strike="noStrike" cap="none" normalizeH="0" baseline="0" dirty="0">
              <a:ln>
                <a:noFill/>
              </a:ln>
              <a:solidFill>
                <a:schemeClr val="tx1"/>
              </a:solidFill>
              <a:effectLst/>
            </a:endParaRPr>
          </a:p>
          <a:p>
            <a:pPr marL="0" indent="0" eaLnBrk="0" fontAlgn="base" hangingPunct="0">
              <a:lnSpc>
                <a:spcPct val="100000"/>
              </a:lnSpc>
              <a:spcBef>
                <a:spcPct val="0"/>
              </a:spcBef>
              <a:spcAft>
                <a:spcPct val="0"/>
              </a:spcAft>
              <a:buNone/>
            </a:pPr>
            <a:endParaRPr kumimoji="0" lang="nl-NL" altLang="nl-NL" b="0" i="0" u="none" strike="noStrike" cap="none" normalizeH="0" baseline="0" dirty="0">
              <a:ln>
                <a:noFill/>
              </a:ln>
              <a:solidFill>
                <a:schemeClr val="tx1"/>
              </a:solidFill>
              <a:effectLst/>
            </a:endParaRPr>
          </a:p>
          <a:p>
            <a:pPr marL="0" indent="0" eaLnBrk="0" fontAlgn="base" hangingPunct="0">
              <a:lnSpc>
                <a:spcPct val="100000"/>
              </a:lnSpc>
              <a:spcBef>
                <a:spcPct val="0"/>
              </a:spcBef>
              <a:spcAft>
                <a:spcPct val="0"/>
              </a:spcAft>
              <a:buNone/>
            </a:pPr>
            <a:r>
              <a:rPr lang="nl-NL" altLang="nl-NL" dirty="0">
                <a:ea typeface="Calibri" panose="020F0502020204030204" pitchFamily="34" charset="0"/>
              </a:rPr>
              <a:t>				</a:t>
            </a:r>
            <a:endParaRPr kumimoji="0" lang="nl-NL" altLang="nl-NL" b="0" i="0" u="none" strike="noStrike" cap="none" normalizeH="0" baseline="0" dirty="0">
              <a:ln>
                <a:noFill/>
              </a:ln>
              <a:solidFill>
                <a:schemeClr val="tx1"/>
              </a:solidFill>
              <a:effectLst/>
            </a:endParaRPr>
          </a:p>
          <a:p>
            <a:pPr marL="0" indent="0" eaLnBrk="0" fontAlgn="base" hangingPunct="0">
              <a:lnSpc>
                <a:spcPct val="100000"/>
              </a:lnSpc>
              <a:spcBef>
                <a:spcPct val="0"/>
              </a:spcBef>
              <a:spcAft>
                <a:spcPct val="0"/>
              </a:spcAft>
              <a:buNone/>
            </a:pPr>
            <a:endParaRPr kumimoji="0" lang="nl-NL" altLang="nl-NL" b="0" i="0" u="none" strike="noStrike" cap="none" normalizeH="0" baseline="0" dirty="0">
              <a:ln>
                <a:noFill/>
              </a:ln>
              <a:solidFill>
                <a:schemeClr val="tx1"/>
              </a:solidFill>
              <a:effectLst/>
              <a:ea typeface="Calibri" panose="020F0502020204030204" pitchFamily="34" charset="0"/>
            </a:endParaRPr>
          </a:p>
          <a:p>
            <a:pPr marL="0" indent="0">
              <a:lnSpc>
                <a:spcPct val="150000"/>
              </a:lnSpc>
              <a:buNone/>
            </a:pPr>
            <a:endParaRPr lang="nl-NL" dirty="0"/>
          </a:p>
        </p:txBody>
      </p:sp>
      <p:sp>
        <p:nvSpPr>
          <p:cNvPr id="7" name="Datumsplatzhalter 4">
            <a:extLst>
              <a:ext uri="{FF2B5EF4-FFF2-40B4-BE49-F238E27FC236}">
                <a16:creationId xmlns:a16="http://schemas.microsoft.com/office/drawing/2014/main" id="{B8195961-2211-76A9-2AA4-D33ABA76D89E}"/>
              </a:ext>
            </a:extLst>
          </p:cNvPr>
          <p:cNvSpPr>
            <a:spLocks noGrp="1"/>
          </p:cNvSpPr>
          <p:nvPr>
            <p:ph type="dt" sz="half" idx="10"/>
          </p:nvPr>
        </p:nvSpPr>
        <p:spPr>
          <a:xfrm>
            <a:off x="1968000" y="6415382"/>
            <a:ext cx="960000" cy="108000"/>
          </a:xfrm>
        </p:spPr>
        <p:txBody>
          <a:bodyPr/>
          <a:lstStyle/>
          <a:p>
            <a:pPr>
              <a:defRPr/>
            </a:pPr>
            <a:fld id="{16F661D7-5CA0-4ECA-A8A8-101D0C982FBA}" type="datetime1">
              <a:rPr lang="de-DE">
                <a:solidFill>
                  <a:srgbClr val="000000"/>
                </a:solidFill>
              </a:rPr>
              <a:pPr>
                <a:defRPr/>
              </a:pPr>
              <a:t>18.11.2024</a:t>
            </a:fld>
            <a:endParaRPr lang="de-DE" dirty="0">
              <a:solidFill>
                <a:srgbClr val="000000"/>
              </a:solidFill>
            </a:endParaRPr>
          </a:p>
        </p:txBody>
      </p:sp>
      <p:sp>
        <p:nvSpPr>
          <p:cNvPr id="3" name="Foliennummernplatzhalter 6">
            <a:extLst>
              <a:ext uri="{FF2B5EF4-FFF2-40B4-BE49-F238E27FC236}">
                <a16:creationId xmlns:a16="http://schemas.microsoft.com/office/drawing/2014/main" id="{5E6178BD-9D9C-F1F5-A94D-EF2552E62788}"/>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15</a:t>
            </a:fld>
            <a:endParaRPr lang="de-DE" dirty="0">
              <a:solidFill>
                <a:srgbClr val="000000"/>
              </a:solidFill>
            </a:endParaRPr>
          </a:p>
        </p:txBody>
      </p:sp>
    </p:spTree>
    <p:extLst>
      <p:ext uri="{BB962C8B-B14F-4D97-AF65-F5344CB8AC3E}">
        <p14:creationId xmlns:p14="http://schemas.microsoft.com/office/powerpoint/2010/main" val="236080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49199-CE74-9FC2-8798-4B815A69C809}"/>
              </a:ext>
            </a:extLst>
          </p:cNvPr>
          <p:cNvSpPr>
            <a:spLocks noGrp="1"/>
          </p:cNvSpPr>
          <p:nvPr>
            <p:ph type="title"/>
          </p:nvPr>
        </p:nvSpPr>
        <p:spPr>
          <a:xfrm>
            <a:off x="876693" y="400050"/>
            <a:ext cx="7519447" cy="922338"/>
          </a:xfrm>
        </p:spPr>
        <p:txBody>
          <a:bodyPr/>
          <a:lstStyle/>
          <a:p>
            <a:r>
              <a:rPr lang="nl-NL" dirty="0"/>
              <a:t>Stand-by-uitschakeling: MEER EFFICIENCY</a:t>
            </a:r>
            <a:br>
              <a:rPr lang="nl-NL" dirty="0"/>
            </a:br>
            <a:r>
              <a:rPr lang="nl-NL" dirty="0"/>
              <a:t>case: Universiteit</a:t>
            </a:r>
          </a:p>
        </p:txBody>
      </p:sp>
      <p:sp>
        <p:nvSpPr>
          <p:cNvPr id="7" name="Tijdelijke aanduiding voor dianummer 6">
            <a:extLst>
              <a:ext uri="{FF2B5EF4-FFF2-40B4-BE49-F238E27FC236}">
                <a16:creationId xmlns:a16="http://schemas.microsoft.com/office/drawing/2014/main" id="{B9B49C74-D09A-B2B1-F829-70C3CE60D923}"/>
              </a:ext>
            </a:extLst>
          </p:cNvPr>
          <p:cNvSpPr>
            <a:spLocks noGrp="1"/>
          </p:cNvSpPr>
          <p:nvPr>
            <p:ph type="sldNum" sz="quarter" idx="4"/>
          </p:nvPr>
        </p:nvSpPr>
        <p:spPr>
          <a:xfrm>
            <a:off x="13704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48BD79-F9AD-4AF5-A25F-EAD39279A3F8}" type="slidenum">
              <a:rPr lang="de-DE" smtClean="0"/>
              <a:pPr/>
              <a:t>16</a:t>
            </a:fld>
            <a:endParaRPr lang="de-DE"/>
          </a:p>
        </p:txBody>
      </p:sp>
      <p:sp>
        <p:nvSpPr>
          <p:cNvPr id="10" name="Tijdelijke aanduiding voor inhoud 2">
            <a:extLst>
              <a:ext uri="{FF2B5EF4-FFF2-40B4-BE49-F238E27FC236}">
                <a16:creationId xmlns:a16="http://schemas.microsoft.com/office/drawing/2014/main" id="{C4487461-99F5-2C92-E0D3-663BE5957612}"/>
              </a:ext>
            </a:extLst>
          </p:cNvPr>
          <p:cNvSpPr>
            <a:spLocks noGrp="1"/>
          </p:cNvSpPr>
          <p:nvPr>
            <p:ph sz="half" idx="1"/>
          </p:nvPr>
        </p:nvSpPr>
        <p:spPr>
          <a:xfrm>
            <a:off x="876693" y="1378047"/>
            <a:ext cx="7519447" cy="3231660"/>
          </a:xfrm>
        </p:spPr>
        <p:txBody>
          <a:bodyPr/>
          <a:lstStyle/>
          <a:p>
            <a:pPr marL="0" indent="0">
              <a:buNone/>
            </a:pPr>
            <a:r>
              <a:rPr lang="nl-NL" dirty="0">
                <a:solidFill>
                  <a:schemeClr val="tx2"/>
                </a:solidFill>
              </a:rPr>
              <a:t>Gebouw: 15.000 m2, 8 verdiepingen, verduurzaming met DALI-2 LED armaturen.</a:t>
            </a:r>
          </a:p>
          <a:p>
            <a:pPr marL="0" indent="0">
              <a:buNone/>
            </a:pPr>
            <a:r>
              <a:rPr lang="nl-NL" dirty="0">
                <a:solidFill>
                  <a:schemeClr val="tx2"/>
                </a:solidFill>
              </a:rPr>
              <a:t>Lichtsturing met DALI-2.</a:t>
            </a:r>
          </a:p>
          <a:p>
            <a:pPr marL="0" indent="0">
              <a:buNone/>
            </a:pPr>
            <a:r>
              <a:rPr lang="nl-NL" dirty="0">
                <a:solidFill>
                  <a:schemeClr val="tx2"/>
                </a:solidFill>
              </a:rPr>
              <a:t>Daglichtregeling: 30-40% besparing in klaslokalen met daglicht.</a:t>
            </a:r>
          </a:p>
          <a:p>
            <a:pPr marL="0" indent="0">
              <a:buNone/>
            </a:pPr>
            <a:endParaRPr lang="nl-NL" dirty="0">
              <a:solidFill>
                <a:schemeClr val="tx2"/>
              </a:solidFill>
            </a:endParaRPr>
          </a:p>
          <a:p>
            <a:pPr marL="0" indent="0">
              <a:buNone/>
            </a:pPr>
            <a:r>
              <a:rPr lang="nl-NL" b="1" i="1" dirty="0">
                <a:solidFill>
                  <a:schemeClr val="tx2"/>
                </a:solidFill>
              </a:rPr>
              <a:t>Extra besparing mogelijk:</a:t>
            </a:r>
          </a:p>
          <a:p>
            <a:pPr marL="0" indent="0">
              <a:buNone/>
            </a:pPr>
            <a:r>
              <a:rPr lang="nl-NL" dirty="0">
                <a:solidFill>
                  <a:schemeClr val="tx2"/>
                </a:solidFill>
              </a:rPr>
              <a:t>Sluipverbruik (1 W per driver) elimineren met stand-by switch-off functie bij 5.500 DALI drivers:</a:t>
            </a:r>
          </a:p>
          <a:p>
            <a:r>
              <a:rPr lang="nl-NL" dirty="0">
                <a:solidFill>
                  <a:schemeClr val="tx2"/>
                </a:solidFill>
              </a:rPr>
              <a:t>€ 0,30 per </a:t>
            </a:r>
            <a:r>
              <a:rPr lang="nl-NL" dirty="0" err="1">
                <a:solidFill>
                  <a:schemeClr val="tx2"/>
                </a:solidFill>
              </a:rPr>
              <a:t>kWH</a:t>
            </a:r>
            <a:r>
              <a:rPr lang="nl-NL" dirty="0">
                <a:solidFill>
                  <a:schemeClr val="tx2"/>
                </a:solidFill>
              </a:rPr>
              <a:t> = € 7.133 per jaar</a:t>
            </a:r>
          </a:p>
          <a:p>
            <a:r>
              <a:rPr lang="nl-NL" dirty="0">
                <a:solidFill>
                  <a:schemeClr val="tx2"/>
                </a:solidFill>
              </a:rPr>
              <a:t>23.777 </a:t>
            </a:r>
            <a:r>
              <a:rPr lang="nl-NL" dirty="0" err="1">
                <a:solidFill>
                  <a:schemeClr val="tx2"/>
                </a:solidFill>
              </a:rPr>
              <a:t>kWH</a:t>
            </a:r>
            <a:r>
              <a:rPr lang="nl-NL" dirty="0">
                <a:solidFill>
                  <a:schemeClr val="tx2"/>
                </a:solidFill>
              </a:rPr>
              <a:t> per jaar</a:t>
            </a:r>
          </a:p>
          <a:p>
            <a:r>
              <a:rPr lang="nl-NL" dirty="0">
                <a:solidFill>
                  <a:schemeClr val="tx2"/>
                </a:solidFill>
              </a:rPr>
              <a:t>Ca. 12.000 kg CO2 uitstoot per jaar</a:t>
            </a:r>
          </a:p>
          <a:p>
            <a:pPr marL="0" indent="0">
              <a:buNone/>
            </a:pPr>
            <a:endParaRPr lang="nl-NL" dirty="0">
              <a:solidFill>
                <a:schemeClr val="tx2"/>
              </a:solidFill>
            </a:endParaRPr>
          </a:p>
          <a:p>
            <a:pPr marL="0" indent="0">
              <a:buNone/>
            </a:pPr>
            <a:endParaRPr lang="nl-NL" dirty="0">
              <a:solidFill>
                <a:schemeClr val="tx2"/>
              </a:solidFill>
            </a:endParaRPr>
          </a:p>
          <a:p>
            <a:pPr marL="0" indent="0">
              <a:buNone/>
            </a:pPr>
            <a:endParaRPr lang="nl-NL" dirty="0">
              <a:solidFill>
                <a:schemeClr val="tx2"/>
              </a:solidFill>
            </a:endParaRPr>
          </a:p>
          <a:p>
            <a:pPr marL="0" indent="0">
              <a:buNone/>
            </a:pPr>
            <a:endParaRPr lang="nl-NL" dirty="0">
              <a:solidFill>
                <a:schemeClr val="tx2"/>
              </a:solidFill>
            </a:endParaRPr>
          </a:p>
          <a:p>
            <a:endParaRPr lang="nl-NL" dirty="0"/>
          </a:p>
        </p:txBody>
      </p:sp>
      <p:pic>
        <p:nvPicPr>
          <p:cNvPr id="20" name="Afbeelding 19">
            <a:extLst>
              <a:ext uri="{FF2B5EF4-FFF2-40B4-BE49-F238E27FC236}">
                <a16:creationId xmlns:a16="http://schemas.microsoft.com/office/drawing/2014/main" id="{674871ED-0F62-887C-DB76-923FFDE3FAC7}"/>
              </a:ext>
            </a:extLst>
          </p:cNvPr>
          <p:cNvPicPr>
            <a:picLocks noChangeAspect="1"/>
          </p:cNvPicPr>
          <p:nvPr/>
        </p:nvPicPr>
        <p:blipFill>
          <a:blip r:embed="rId3"/>
          <a:stretch>
            <a:fillRect/>
          </a:stretch>
        </p:blipFill>
        <p:spPr>
          <a:xfrm>
            <a:off x="866468" y="4918264"/>
            <a:ext cx="2768943" cy="1306876"/>
          </a:xfrm>
          <a:prstGeom prst="rect">
            <a:avLst/>
          </a:prstGeom>
        </p:spPr>
      </p:pic>
      <p:sp>
        <p:nvSpPr>
          <p:cNvPr id="4" name="Tijdelijke aanduiding voor voettekst 4">
            <a:extLst>
              <a:ext uri="{FF2B5EF4-FFF2-40B4-BE49-F238E27FC236}">
                <a16:creationId xmlns:a16="http://schemas.microsoft.com/office/drawing/2014/main" id="{57D318AC-7A5C-051B-3FC4-B58DBF443E89}"/>
              </a:ext>
            </a:extLst>
          </p:cNvPr>
          <p:cNvSpPr>
            <a:spLocks noGrp="1"/>
          </p:cNvSpPr>
          <p:nvPr>
            <p:ph type="ftr" sz="quarter" idx="3"/>
          </p:nvPr>
        </p:nvSpPr>
        <p:spPr>
          <a:xfrm>
            <a:off x="866468" y="6415382"/>
            <a:ext cx="960000" cy="108000"/>
          </a:xfrm>
        </p:spPr>
        <p:txBody>
          <a:bodyPr/>
          <a:lstStyle/>
          <a:p>
            <a:pPr algn="l"/>
            <a:r>
              <a:rPr lang="de-DE" dirty="0"/>
              <a:t>© ESYLUX</a:t>
            </a:r>
          </a:p>
        </p:txBody>
      </p:sp>
      <p:sp>
        <p:nvSpPr>
          <p:cNvPr id="8" name="Tijdelijke aanduiding voor datum 3">
            <a:extLst>
              <a:ext uri="{FF2B5EF4-FFF2-40B4-BE49-F238E27FC236}">
                <a16:creationId xmlns:a16="http://schemas.microsoft.com/office/drawing/2014/main" id="{65A45811-0DC7-1E0F-8238-561A50788F63}"/>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grpSp>
        <p:nvGrpSpPr>
          <p:cNvPr id="5" name="Groep 4">
            <a:extLst>
              <a:ext uri="{FF2B5EF4-FFF2-40B4-BE49-F238E27FC236}">
                <a16:creationId xmlns:a16="http://schemas.microsoft.com/office/drawing/2014/main" id="{D108A330-9716-910C-9AE1-ACDA245DB3D5}"/>
              </a:ext>
            </a:extLst>
          </p:cNvPr>
          <p:cNvGrpSpPr>
            <a:grpSpLocks noChangeAspect="1"/>
          </p:cNvGrpSpPr>
          <p:nvPr/>
        </p:nvGrpSpPr>
        <p:grpSpPr>
          <a:xfrm>
            <a:off x="4159945" y="5224287"/>
            <a:ext cx="2638198" cy="1191095"/>
            <a:chOff x="4637056" y="5116962"/>
            <a:chExt cx="3605649" cy="1605448"/>
          </a:xfrm>
        </p:grpSpPr>
        <p:grpSp>
          <p:nvGrpSpPr>
            <p:cNvPr id="6" name="Groep 5">
              <a:extLst>
                <a:ext uri="{FF2B5EF4-FFF2-40B4-BE49-F238E27FC236}">
                  <a16:creationId xmlns:a16="http://schemas.microsoft.com/office/drawing/2014/main" id="{67E32C9E-6735-4C91-2870-8E034D9F13AE}"/>
                </a:ext>
              </a:extLst>
            </p:cNvPr>
            <p:cNvGrpSpPr/>
            <p:nvPr/>
          </p:nvGrpSpPr>
          <p:grpSpPr>
            <a:xfrm>
              <a:off x="4637056" y="5116962"/>
              <a:ext cx="3605649" cy="1605448"/>
              <a:chOff x="2523503" y="4529591"/>
              <a:chExt cx="3605649" cy="1605448"/>
            </a:xfrm>
          </p:grpSpPr>
          <p:pic>
            <p:nvPicPr>
              <p:cNvPr id="11" name="Afbeelding 10">
                <a:extLst>
                  <a:ext uri="{FF2B5EF4-FFF2-40B4-BE49-F238E27FC236}">
                    <a16:creationId xmlns:a16="http://schemas.microsoft.com/office/drawing/2014/main" id="{608EB1EC-7B60-B56A-F52A-1451AAE60037}"/>
                  </a:ext>
                </a:extLst>
              </p:cNvPr>
              <p:cNvPicPr>
                <a:picLocks noChangeAspect="1"/>
              </p:cNvPicPr>
              <p:nvPr/>
            </p:nvPicPr>
            <p:blipFill>
              <a:blip r:embed="rId4"/>
              <a:stretch>
                <a:fillRect/>
              </a:stretch>
            </p:blipFill>
            <p:spPr>
              <a:xfrm>
                <a:off x="2523503" y="4529592"/>
                <a:ext cx="1726796" cy="1605447"/>
              </a:xfrm>
              <a:prstGeom prst="rect">
                <a:avLst/>
              </a:prstGeom>
            </p:spPr>
          </p:pic>
          <p:pic>
            <p:nvPicPr>
              <p:cNvPr id="13" name="Afbeelding 12">
                <a:extLst>
                  <a:ext uri="{FF2B5EF4-FFF2-40B4-BE49-F238E27FC236}">
                    <a16:creationId xmlns:a16="http://schemas.microsoft.com/office/drawing/2014/main" id="{35D4B191-9769-2242-85AD-9E4755AA08CE}"/>
                  </a:ext>
                </a:extLst>
              </p:cNvPr>
              <p:cNvPicPr>
                <a:picLocks noChangeAspect="1"/>
              </p:cNvPicPr>
              <p:nvPr/>
            </p:nvPicPr>
            <p:blipFill>
              <a:blip r:embed="rId5"/>
              <a:stretch>
                <a:fillRect/>
              </a:stretch>
            </p:blipFill>
            <p:spPr>
              <a:xfrm>
                <a:off x="4529003" y="4529592"/>
                <a:ext cx="1600149" cy="1605447"/>
              </a:xfrm>
              <a:prstGeom prst="rect">
                <a:avLst/>
              </a:prstGeom>
            </p:spPr>
          </p:pic>
          <p:pic>
            <p:nvPicPr>
              <p:cNvPr id="14" name="Afbeelding 13">
                <a:extLst>
                  <a:ext uri="{FF2B5EF4-FFF2-40B4-BE49-F238E27FC236}">
                    <a16:creationId xmlns:a16="http://schemas.microsoft.com/office/drawing/2014/main" id="{E59946B7-9351-FDE1-8304-70493BE2E93A}"/>
                  </a:ext>
                </a:extLst>
              </p:cNvPr>
              <p:cNvPicPr>
                <a:picLocks noChangeAspect="1"/>
              </p:cNvPicPr>
              <p:nvPr/>
            </p:nvPicPr>
            <p:blipFill>
              <a:blip r:embed="rId6"/>
              <a:stretch>
                <a:fillRect/>
              </a:stretch>
            </p:blipFill>
            <p:spPr>
              <a:xfrm>
                <a:off x="4221246" y="4529591"/>
                <a:ext cx="307757" cy="1605447"/>
              </a:xfrm>
              <a:prstGeom prst="rect">
                <a:avLst/>
              </a:prstGeom>
            </p:spPr>
          </p:pic>
          <p:pic>
            <p:nvPicPr>
              <p:cNvPr id="15" name="Afbeelding 14">
                <a:extLst>
                  <a:ext uri="{FF2B5EF4-FFF2-40B4-BE49-F238E27FC236}">
                    <a16:creationId xmlns:a16="http://schemas.microsoft.com/office/drawing/2014/main" id="{01EAB5BC-A6C6-02B5-5562-AC02E9414A0F}"/>
                  </a:ext>
                </a:extLst>
              </p:cNvPr>
              <p:cNvPicPr>
                <a:picLocks noChangeAspect="1"/>
              </p:cNvPicPr>
              <p:nvPr/>
            </p:nvPicPr>
            <p:blipFill>
              <a:blip r:embed="rId7"/>
              <a:stretch>
                <a:fillRect/>
              </a:stretch>
            </p:blipFill>
            <p:spPr>
              <a:xfrm>
                <a:off x="5106121" y="4793073"/>
                <a:ext cx="455365" cy="1073014"/>
              </a:xfrm>
              <a:prstGeom prst="rect">
                <a:avLst/>
              </a:prstGeom>
            </p:spPr>
          </p:pic>
        </p:grpSp>
        <p:pic>
          <p:nvPicPr>
            <p:cNvPr id="9" name="Afbeelding 8">
              <a:extLst>
                <a:ext uri="{FF2B5EF4-FFF2-40B4-BE49-F238E27FC236}">
                  <a16:creationId xmlns:a16="http://schemas.microsoft.com/office/drawing/2014/main" id="{F708E729-C73C-16B7-FE72-EF23C20FF1C7}"/>
                </a:ext>
              </a:extLst>
            </p:cNvPr>
            <p:cNvPicPr>
              <a:picLocks noChangeAspect="1"/>
            </p:cNvPicPr>
            <p:nvPr/>
          </p:nvPicPr>
          <p:blipFill>
            <a:blip r:embed="rId8"/>
            <a:stretch>
              <a:fillRect/>
            </a:stretch>
          </p:blipFill>
          <p:spPr>
            <a:xfrm>
              <a:off x="5272930" y="5380444"/>
              <a:ext cx="435287" cy="1076709"/>
            </a:xfrm>
            <a:prstGeom prst="rect">
              <a:avLst/>
            </a:prstGeom>
          </p:spPr>
        </p:pic>
      </p:grpSp>
      <p:pic>
        <p:nvPicPr>
          <p:cNvPr id="16" name="Afbeelding 15">
            <a:extLst>
              <a:ext uri="{FF2B5EF4-FFF2-40B4-BE49-F238E27FC236}">
                <a16:creationId xmlns:a16="http://schemas.microsoft.com/office/drawing/2014/main" id="{153EA181-24D7-CE9A-C382-A97A1C65FEC2}"/>
              </a:ext>
            </a:extLst>
          </p:cNvPr>
          <p:cNvPicPr>
            <a:picLocks noChangeAspect="1"/>
          </p:cNvPicPr>
          <p:nvPr/>
        </p:nvPicPr>
        <p:blipFill>
          <a:blip r:embed="rId9"/>
          <a:stretch>
            <a:fillRect/>
          </a:stretch>
        </p:blipFill>
        <p:spPr>
          <a:xfrm>
            <a:off x="7002067" y="3291722"/>
            <a:ext cx="4741650" cy="3231660"/>
          </a:xfrm>
          <a:prstGeom prst="rect">
            <a:avLst/>
          </a:prstGeom>
        </p:spPr>
      </p:pic>
      <p:sp>
        <p:nvSpPr>
          <p:cNvPr id="3" name="Foliennummernplatzhalter 6">
            <a:extLst>
              <a:ext uri="{FF2B5EF4-FFF2-40B4-BE49-F238E27FC236}">
                <a16:creationId xmlns:a16="http://schemas.microsoft.com/office/drawing/2014/main" id="{E6A58BB1-E117-A07C-3295-9C491EF935FC}"/>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16</a:t>
            </a:fld>
            <a:endParaRPr lang="de-DE" dirty="0">
              <a:solidFill>
                <a:srgbClr val="000000"/>
              </a:solidFill>
            </a:endParaRPr>
          </a:p>
        </p:txBody>
      </p:sp>
    </p:spTree>
    <p:extLst>
      <p:ext uri="{BB962C8B-B14F-4D97-AF65-F5344CB8AC3E}">
        <p14:creationId xmlns:p14="http://schemas.microsoft.com/office/powerpoint/2010/main" val="267488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302A6-5D9B-BCD0-7A28-02BD98C72AD1}"/>
              </a:ext>
            </a:extLst>
          </p:cNvPr>
          <p:cNvSpPr>
            <a:spLocks noGrp="1"/>
          </p:cNvSpPr>
          <p:nvPr>
            <p:ph type="ctrTitle"/>
          </p:nvPr>
        </p:nvSpPr>
        <p:spPr/>
        <p:txBody>
          <a:bodyPr/>
          <a:lstStyle/>
          <a:p>
            <a:r>
              <a:rPr lang="nl-NL" dirty="0"/>
              <a:t>Praktijkvoorbeeld school</a:t>
            </a:r>
          </a:p>
        </p:txBody>
      </p:sp>
    </p:spTree>
    <p:extLst>
      <p:ext uri="{BB962C8B-B14F-4D97-AF65-F5344CB8AC3E}">
        <p14:creationId xmlns:p14="http://schemas.microsoft.com/office/powerpoint/2010/main" val="323534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6E800-DA9B-4642-0381-D2A585A75494}"/>
              </a:ext>
            </a:extLst>
          </p:cNvPr>
          <p:cNvSpPr>
            <a:spLocks noGrp="1"/>
          </p:cNvSpPr>
          <p:nvPr>
            <p:ph type="title"/>
          </p:nvPr>
        </p:nvSpPr>
        <p:spPr/>
        <p:txBody>
          <a:bodyPr/>
          <a:lstStyle/>
          <a:p>
            <a:r>
              <a:rPr lang="nl-NL" dirty="0"/>
              <a:t>Basisschool, drie bouwlagen, 4.500 m2</a:t>
            </a:r>
            <a:br>
              <a:rPr lang="nl-NL" dirty="0"/>
            </a:br>
            <a:r>
              <a:rPr lang="nl-NL" dirty="0"/>
              <a:t>Vraag het juf </a:t>
            </a:r>
            <a:r>
              <a:rPr lang="nl-NL" dirty="0" err="1"/>
              <a:t>angela</a:t>
            </a:r>
            <a:r>
              <a:rPr lang="nl-NL" dirty="0"/>
              <a:t>.</a:t>
            </a:r>
          </a:p>
        </p:txBody>
      </p:sp>
      <p:sp>
        <p:nvSpPr>
          <p:cNvPr id="3" name="Tijdelijke aanduiding voor afbeelding 2">
            <a:extLst>
              <a:ext uri="{FF2B5EF4-FFF2-40B4-BE49-F238E27FC236}">
                <a16:creationId xmlns:a16="http://schemas.microsoft.com/office/drawing/2014/main" id="{F699F42F-D769-8F1F-B420-42820A9B18AC}"/>
              </a:ext>
            </a:extLst>
          </p:cNvPr>
          <p:cNvSpPr>
            <a:spLocks noGrp="1"/>
          </p:cNvSpPr>
          <p:nvPr>
            <p:ph type="pic" sz="quarter" idx="11"/>
          </p:nvPr>
        </p:nvSpPr>
        <p:spPr/>
        <p:txBody>
          <a:bodyPr/>
          <a:lstStyle/>
          <a:p>
            <a:endParaRPr lang="nl-NL" dirty="0"/>
          </a:p>
        </p:txBody>
      </p:sp>
      <p:sp>
        <p:nvSpPr>
          <p:cNvPr id="4" name="Tijdelijke aanduiding voor datum 3">
            <a:extLst>
              <a:ext uri="{FF2B5EF4-FFF2-40B4-BE49-F238E27FC236}">
                <a16:creationId xmlns:a16="http://schemas.microsoft.com/office/drawing/2014/main" id="{527914B3-A36D-F04A-A931-5945CEFB549A}"/>
              </a:ext>
            </a:extLst>
          </p:cNvPr>
          <p:cNvSpPr>
            <a:spLocks noGrp="1"/>
          </p:cNvSpPr>
          <p:nvPr>
            <p:ph type="dt" sz="half" idx="2"/>
          </p:nvPr>
        </p:nvSpPr>
        <p:spPr/>
        <p:txBody>
          <a:bodyPr/>
          <a:lstStyle/>
          <a:p>
            <a:fld id="{16F661D7-5CA0-4ECA-A8A8-101D0C982FBA}" type="datetime1">
              <a:rPr lang="de-DE" smtClean="0"/>
              <a:t>18.11.2024</a:t>
            </a:fld>
            <a:endParaRPr lang="de-DE" dirty="0"/>
          </a:p>
        </p:txBody>
      </p:sp>
      <p:sp>
        <p:nvSpPr>
          <p:cNvPr id="5" name="Tijdelijke aanduiding voor voettekst 4">
            <a:extLst>
              <a:ext uri="{FF2B5EF4-FFF2-40B4-BE49-F238E27FC236}">
                <a16:creationId xmlns:a16="http://schemas.microsoft.com/office/drawing/2014/main" id="{C437062D-0584-B78F-1992-BF8B4C7957BD}"/>
              </a:ext>
            </a:extLst>
          </p:cNvPr>
          <p:cNvSpPr>
            <a:spLocks noGrp="1"/>
          </p:cNvSpPr>
          <p:nvPr>
            <p:ph type="ftr" sz="quarter" idx="3"/>
          </p:nvPr>
        </p:nvSpPr>
        <p:spPr/>
        <p:txBody>
          <a:bodyPr/>
          <a:lstStyle/>
          <a:p>
            <a:pPr algn="l"/>
            <a:r>
              <a:rPr lang="de-DE" dirty="0"/>
              <a:t>© ESYLUX</a:t>
            </a:r>
          </a:p>
        </p:txBody>
      </p:sp>
      <p:sp>
        <p:nvSpPr>
          <p:cNvPr id="6" name="Tijdelijke aanduiding voor dianummer 5">
            <a:extLst>
              <a:ext uri="{FF2B5EF4-FFF2-40B4-BE49-F238E27FC236}">
                <a16:creationId xmlns:a16="http://schemas.microsoft.com/office/drawing/2014/main" id="{E1BBAA5D-0C0F-1A89-DCF6-2410DC692595}"/>
              </a:ext>
            </a:extLst>
          </p:cNvPr>
          <p:cNvSpPr>
            <a:spLocks noGrp="1"/>
          </p:cNvSpPr>
          <p:nvPr>
            <p:ph type="sldNum" sz="quarter" idx="4"/>
          </p:nvPr>
        </p:nvSpPr>
        <p:spPr/>
        <p:txBody>
          <a:bodyPr/>
          <a:lstStyle/>
          <a:p>
            <a:fld id="{D548BD79-F9AD-4AF5-A25F-EAD39279A3F8}" type="slidenum">
              <a:rPr lang="de-DE" smtClean="0"/>
              <a:pPr/>
              <a:t>18</a:t>
            </a:fld>
            <a:endParaRPr lang="de-DE"/>
          </a:p>
        </p:txBody>
      </p:sp>
      <p:pic>
        <p:nvPicPr>
          <p:cNvPr id="8" name="Afbeelding 7">
            <a:extLst>
              <a:ext uri="{FF2B5EF4-FFF2-40B4-BE49-F238E27FC236}">
                <a16:creationId xmlns:a16="http://schemas.microsoft.com/office/drawing/2014/main" id="{B38EDA7A-5F35-4179-6F08-438E1DC1C68E}"/>
              </a:ext>
            </a:extLst>
          </p:cNvPr>
          <p:cNvPicPr>
            <a:picLocks noChangeAspect="1"/>
          </p:cNvPicPr>
          <p:nvPr/>
        </p:nvPicPr>
        <p:blipFill>
          <a:blip r:embed="rId3"/>
          <a:srcRect t="5807" r="-2" b="7971"/>
          <a:stretch/>
        </p:blipFill>
        <p:spPr>
          <a:xfrm>
            <a:off x="373825" y="1307806"/>
            <a:ext cx="4108199" cy="2753983"/>
          </a:xfrm>
          <a:prstGeom prst="rect">
            <a:avLst/>
          </a:prstGeom>
        </p:spPr>
      </p:pic>
      <p:pic>
        <p:nvPicPr>
          <p:cNvPr id="9" name="Afbeelding 8">
            <a:extLst>
              <a:ext uri="{FF2B5EF4-FFF2-40B4-BE49-F238E27FC236}">
                <a16:creationId xmlns:a16="http://schemas.microsoft.com/office/drawing/2014/main" id="{A5D10179-22A6-D3AE-E981-F3984783228E}"/>
              </a:ext>
            </a:extLst>
          </p:cNvPr>
          <p:cNvPicPr>
            <a:picLocks noChangeAspect="1"/>
          </p:cNvPicPr>
          <p:nvPr/>
        </p:nvPicPr>
        <p:blipFill>
          <a:blip r:embed="rId4"/>
          <a:srcRect t="2111" r="-2" b="10542"/>
          <a:stretch/>
        </p:blipFill>
        <p:spPr>
          <a:xfrm>
            <a:off x="4049933" y="1018096"/>
            <a:ext cx="4540289" cy="3043694"/>
          </a:xfrm>
          <a:prstGeom prst="rect">
            <a:avLst/>
          </a:prstGeom>
        </p:spPr>
      </p:pic>
      <p:pic>
        <p:nvPicPr>
          <p:cNvPr id="10" name="Afbeelding 9">
            <a:extLst>
              <a:ext uri="{FF2B5EF4-FFF2-40B4-BE49-F238E27FC236}">
                <a16:creationId xmlns:a16="http://schemas.microsoft.com/office/drawing/2014/main" id="{DA290B29-391D-4C16-43DE-618C2F43B4E8}"/>
              </a:ext>
            </a:extLst>
          </p:cNvPr>
          <p:cNvPicPr>
            <a:picLocks noChangeAspect="1"/>
          </p:cNvPicPr>
          <p:nvPr/>
        </p:nvPicPr>
        <p:blipFill>
          <a:blip r:embed="rId5"/>
          <a:stretch>
            <a:fillRect/>
          </a:stretch>
        </p:blipFill>
        <p:spPr>
          <a:xfrm>
            <a:off x="7806753" y="1216057"/>
            <a:ext cx="4065269" cy="2845687"/>
          </a:xfrm>
          <a:prstGeom prst="rect">
            <a:avLst/>
          </a:prstGeom>
        </p:spPr>
      </p:pic>
      <p:sp>
        <p:nvSpPr>
          <p:cNvPr id="25" name="Tekstvak 24">
            <a:extLst>
              <a:ext uri="{FF2B5EF4-FFF2-40B4-BE49-F238E27FC236}">
                <a16:creationId xmlns:a16="http://schemas.microsoft.com/office/drawing/2014/main" id="{E1E75A26-E305-1DD2-2B2D-20FCE2C5D70A}"/>
              </a:ext>
            </a:extLst>
          </p:cNvPr>
          <p:cNvSpPr txBox="1"/>
          <p:nvPr/>
        </p:nvSpPr>
        <p:spPr>
          <a:xfrm>
            <a:off x="857246" y="4061743"/>
            <a:ext cx="11014776" cy="2323713"/>
          </a:xfrm>
          <a:prstGeom prst="rect">
            <a:avLst/>
          </a:prstGeom>
          <a:solidFill>
            <a:schemeClr val="bg1">
              <a:lumMod val="95000"/>
            </a:schemeClr>
          </a:solidFill>
          <a:ln>
            <a:solidFill>
              <a:schemeClr val="bg1">
                <a:lumMod val="65000"/>
              </a:schemeClr>
            </a:solidFill>
          </a:ln>
        </p:spPr>
        <p:txBody>
          <a:bodyPr wrap="square">
            <a:spAutoFit/>
          </a:bodyPr>
          <a:lstStyle/>
          <a:p>
            <a:r>
              <a:rPr lang="nl-NL" sz="1400" b="1" dirty="0">
                <a:ea typeface="Aptos" panose="020B0004020202020204" pitchFamily="34" charset="0"/>
                <a:cs typeface="Times New Roman" panose="02020603050405020304" pitchFamily="18" charset="0"/>
              </a:rPr>
              <a:t>APC20 </a:t>
            </a:r>
            <a:r>
              <a:rPr lang="nl-NL" sz="1400" b="1" dirty="0">
                <a:effectLst/>
                <a:ea typeface="Aptos" panose="020B0004020202020204" pitchFamily="34" charset="0"/>
                <a:cs typeface="Times New Roman" panose="02020603050405020304" pitchFamily="18" charset="0"/>
              </a:rPr>
              <a:t>decentrale plaatselijke besturing.</a:t>
            </a:r>
          </a:p>
          <a:p>
            <a:endParaRPr lang="nl-NL" sz="1400" b="1"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nl-NL" sz="1300" dirty="0">
                <a:effectLst/>
                <a:ea typeface="Aptos" panose="020B0004020202020204" pitchFamily="34" charset="0"/>
                <a:cs typeface="Times New Roman" panose="02020603050405020304" pitchFamily="18" charset="0"/>
              </a:rPr>
              <a:t>In de gangen overdag oriëntatieverlichting 30% indien drempelwaarde (300 LUX) niet wordt gehaald.</a:t>
            </a:r>
          </a:p>
          <a:p>
            <a:pPr marL="285750" indent="-285750">
              <a:buFont typeface="Arial" panose="020B0604020202020204" pitchFamily="34" charset="0"/>
              <a:buChar char="•"/>
            </a:pPr>
            <a:r>
              <a:rPr lang="nl-NL" sz="1300" dirty="0">
                <a:ea typeface="Aptos" panose="020B0004020202020204" pitchFamily="34" charset="0"/>
                <a:cs typeface="Times New Roman" panose="02020603050405020304" pitchFamily="18" charset="0"/>
              </a:rPr>
              <a:t>I</a:t>
            </a:r>
            <a:r>
              <a:rPr lang="nl-NL" sz="1300" dirty="0">
                <a:effectLst/>
                <a:ea typeface="Aptos" panose="020B0004020202020204" pitchFamily="34" charset="0"/>
                <a:cs typeface="Times New Roman" panose="02020603050405020304" pitchFamily="18" charset="0"/>
              </a:rPr>
              <a:t>n de lokalen bediening </a:t>
            </a:r>
            <a:r>
              <a:rPr lang="nl-NL" sz="1300" dirty="0" err="1">
                <a:effectLst/>
                <a:ea typeface="Aptos" panose="020B0004020202020204" pitchFamily="34" charset="0"/>
                <a:cs typeface="Times New Roman" panose="02020603050405020304" pitchFamily="18" charset="0"/>
              </a:rPr>
              <a:t>semi-automatisch</a:t>
            </a:r>
            <a:r>
              <a:rPr lang="nl-NL" sz="1300" dirty="0">
                <a:effectLst/>
                <a:ea typeface="Aptos" panose="020B0004020202020204" pitchFamily="34" charset="0"/>
                <a:cs typeface="Times New Roman" panose="02020603050405020304" pitchFamily="18" charset="0"/>
              </a:rPr>
              <a:t>, overdag afterglow (30%, 5 minuten) daarna wordt de verlichting bij afwezigheid uitgeschakeld.</a:t>
            </a:r>
          </a:p>
          <a:p>
            <a:pPr marL="285750" indent="-285750">
              <a:buFont typeface="Arial" panose="020B0604020202020204" pitchFamily="34" charset="0"/>
              <a:buChar char="•"/>
            </a:pPr>
            <a:r>
              <a:rPr lang="nl-NL" sz="1300" dirty="0">
                <a:effectLst/>
                <a:ea typeface="Aptos" panose="020B0004020202020204" pitchFamily="34" charset="0"/>
                <a:cs typeface="Times New Roman" panose="02020603050405020304" pitchFamily="18" charset="0"/>
              </a:rPr>
              <a:t>Verkeersruimtes, trappenhuizen en centrale leerpleinen aansturing met tijdklok van de sensor (oriëntatieverlichting). </a:t>
            </a:r>
          </a:p>
          <a:p>
            <a:pPr marL="285750" indent="-285750">
              <a:buFont typeface="Arial" panose="020B0604020202020204" pitchFamily="34" charset="0"/>
              <a:buChar char="•"/>
            </a:pPr>
            <a:r>
              <a:rPr lang="nl-NL" sz="1300" dirty="0">
                <a:ea typeface="Aptos" panose="020B0004020202020204" pitchFamily="34" charset="0"/>
                <a:cs typeface="Times New Roman" panose="02020603050405020304" pitchFamily="18" charset="0"/>
              </a:rPr>
              <a:t>Gangen en trappenhuizen krijgen zwermfunctie met tijdklok sensor bij aanwezigheid in lokalen op bepaalde tijden.</a:t>
            </a:r>
          </a:p>
          <a:p>
            <a:pPr marL="285750" indent="-285750">
              <a:buFont typeface="Arial" panose="020B0604020202020204" pitchFamily="34" charset="0"/>
              <a:buChar char="•"/>
            </a:pPr>
            <a:r>
              <a:rPr lang="nl-NL" sz="1300" dirty="0">
                <a:ea typeface="Aptos" panose="020B0004020202020204" pitchFamily="34" charset="0"/>
                <a:cs typeface="Times New Roman" panose="02020603050405020304" pitchFamily="18" charset="0"/>
              </a:rPr>
              <a:t>Bij speellokalen en groepsruimtes kunnen meer dan twee zones ingesteld worden en met de pulsdrukker of pushbutton bediend worden.</a:t>
            </a:r>
          </a:p>
          <a:p>
            <a:pPr marL="285750" indent="-285750">
              <a:buFont typeface="Arial" panose="020B0604020202020204" pitchFamily="34" charset="0"/>
              <a:buChar char="•"/>
            </a:pPr>
            <a:r>
              <a:rPr lang="nl-NL" sz="1300" dirty="0">
                <a:ea typeface="Aptos" panose="020B0004020202020204" pitchFamily="34" charset="0"/>
                <a:cs typeface="Times New Roman" panose="02020603050405020304" pitchFamily="18" charset="0"/>
              </a:rPr>
              <a:t>Standby switch-off van DALI-2 armaturen kan als optie worden uitgewerkt.</a:t>
            </a:r>
          </a:p>
          <a:p>
            <a:pPr marL="285750" indent="-285750">
              <a:buFont typeface="Arial" panose="020B0604020202020204" pitchFamily="34" charset="0"/>
              <a:buChar char="•"/>
            </a:pPr>
            <a:endParaRPr lang="nl-NL" sz="1300" dirty="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nl-NL" sz="1300" dirty="0">
                <a:effectLst/>
                <a:ea typeface="Aptos" panose="020B0004020202020204" pitchFamily="34" charset="0"/>
                <a:cs typeface="Times New Roman" panose="02020603050405020304" pitchFamily="18" charset="0"/>
              </a:rPr>
              <a:t>Geen </a:t>
            </a:r>
            <a:r>
              <a:rPr lang="nl-NL" sz="1300" dirty="0">
                <a:ea typeface="Aptos" panose="020B0004020202020204" pitchFamily="34" charset="0"/>
                <a:cs typeface="Times New Roman" panose="02020603050405020304" pitchFamily="18" charset="0"/>
              </a:rPr>
              <a:t>veegpuls, geen koppeling naar het inbraakalarm, geen centrale KNX bediening naar DALI-2 armaturen, geen GBS systemen.</a:t>
            </a:r>
          </a:p>
          <a:p>
            <a:pPr marL="285750" indent="-285750">
              <a:buFont typeface="Arial" panose="020B0604020202020204" pitchFamily="34" charset="0"/>
              <a:buChar char="•"/>
            </a:pPr>
            <a:endParaRPr lang="nl-NL" sz="1300" dirty="0"/>
          </a:p>
        </p:txBody>
      </p:sp>
    </p:spTree>
    <p:extLst>
      <p:ext uri="{BB962C8B-B14F-4D97-AF65-F5344CB8AC3E}">
        <p14:creationId xmlns:p14="http://schemas.microsoft.com/office/powerpoint/2010/main" val="263644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4F1C-38D9-4030-9251-9ADCD34EEDB8}"/>
              </a:ext>
            </a:extLst>
          </p:cNvPr>
          <p:cNvSpPr>
            <a:spLocks noGrp="1"/>
          </p:cNvSpPr>
          <p:nvPr>
            <p:ph type="title"/>
          </p:nvPr>
        </p:nvSpPr>
        <p:spPr>
          <a:xfrm>
            <a:off x="867267" y="400050"/>
            <a:ext cx="6784158" cy="922338"/>
          </a:xfrm>
        </p:spPr>
        <p:txBody>
          <a:bodyPr anchor="t">
            <a:normAutofit/>
          </a:bodyPr>
          <a:lstStyle/>
          <a:p>
            <a:r>
              <a:rPr lang="nl-NL" dirty="0"/>
              <a:t>Harde schakelaar, pulsdrukker</a:t>
            </a:r>
            <a:br>
              <a:rPr lang="nl-NL" dirty="0"/>
            </a:br>
            <a:r>
              <a:rPr lang="nl-NL" dirty="0"/>
              <a:t>of dali-2 push button</a:t>
            </a:r>
          </a:p>
        </p:txBody>
      </p:sp>
      <p:sp>
        <p:nvSpPr>
          <p:cNvPr id="19" name="Inhaltsplatzhalter 2">
            <a:extLst>
              <a:ext uri="{FF2B5EF4-FFF2-40B4-BE49-F238E27FC236}">
                <a16:creationId xmlns:a16="http://schemas.microsoft.com/office/drawing/2014/main" id="{98FB2A21-D854-7E41-9B71-6FD23953C50C}"/>
              </a:ext>
            </a:extLst>
          </p:cNvPr>
          <p:cNvSpPr txBox="1">
            <a:spLocks/>
          </p:cNvSpPr>
          <p:nvPr/>
        </p:nvSpPr>
        <p:spPr>
          <a:xfrm>
            <a:off x="2420719" y="1542855"/>
            <a:ext cx="5230706" cy="750784"/>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buNone/>
            </a:pPr>
            <a:r>
              <a:rPr lang="nl-NL" sz="1100" b="1" dirty="0">
                <a:ea typeface="Calibri" panose="020F0502020204030204" pitchFamily="34" charset="0"/>
              </a:rPr>
              <a:t>230V Schakelaar (switch)</a:t>
            </a:r>
          </a:p>
          <a:p>
            <a:pPr marL="0" indent="0">
              <a:lnSpc>
                <a:spcPts val="1500"/>
              </a:lnSpc>
              <a:spcBef>
                <a:spcPts val="0"/>
              </a:spcBef>
              <a:buNone/>
            </a:pPr>
            <a:r>
              <a:rPr lang="nl-NL" sz="1100" dirty="0">
                <a:ea typeface="Calibri" panose="020F0502020204030204" pitchFamily="34" charset="0"/>
              </a:rPr>
              <a:t>Bestaande schakelaars kunnen op de </a:t>
            </a:r>
            <a:r>
              <a:rPr lang="nl-NL" sz="1100" dirty="0" err="1">
                <a:ea typeface="Calibri" panose="020F0502020204030204" pitchFamily="34" charset="0"/>
              </a:rPr>
              <a:t>spanningvoerende</a:t>
            </a:r>
            <a:r>
              <a:rPr lang="nl-NL" sz="1100" dirty="0">
                <a:ea typeface="Calibri" panose="020F0502020204030204" pitchFamily="34" charset="0"/>
              </a:rPr>
              <a:t> ingangen van de APC- sensoren en op de potentiaalvrije ingangen bij de BMS-sensoren aangesloten worden voor groepenomschakeling.</a:t>
            </a:r>
          </a:p>
        </p:txBody>
      </p:sp>
      <p:pic>
        <p:nvPicPr>
          <p:cNvPr id="23" name="Afbeelding 22">
            <a:extLst>
              <a:ext uri="{FF2B5EF4-FFF2-40B4-BE49-F238E27FC236}">
                <a16:creationId xmlns:a16="http://schemas.microsoft.com/office/drawing/2014/main" id="{74121770-7623-250C-ED78-5F9610326CDF}"/>
              </a:ext>
            </a:extLst>
          </p:cNvPr>
          <p:cNvPicPr>
            <a:picLocks noChangeAspect="1"/>
          </p:cNvPicPr>
          <p:nvPr/>
        </p:nvPicPr>
        <p:blipFill>
          <a:blip r:embed="rId3"/>
          <a:stretch>
            <a:fillRect/>
          </a:stretch>
        </p:blipFill>
        <p:spPr>
          <a:xfrm>
            <a:off x="8784687" y="1244483"/>
            <a:ext cx="2569012" cy="3339016"/>
          </a:xfrm>
          <a:prstGeom prst="rect">
            <a:avLst/>
          </a:prstGeom>
        </p:spPr>
      </p:pic>
      <p:pic>
        <p:nvPicPr>
          <p:cNvPr id="26" name="Afbeelding 25">
            <a:extLst>
              <a:ext uri="{FF2B5EF4-FFF2-40B4-BE49-F238E27FC236}">
                <a16:creationId xmlns:a16="http://schemas.microsoft.com/office/drawing/2014/main" id="{39F57A03-DF76-86B4-FCF9-5C4AEBFA34EE}"/>
              </a:ext>
            </a:extLst>
          </p:cNvPr>
          <p:cNvPicPr>
            <a:picLocks noChangeAspect="1"/>
          </p:cNvPicPr>
          <p:nvPr/>
        </p:nvPicPr>
        <p:blipFill>
          <a:blip r:embed="rId4"/>
          <a:stretch>
            <a:fillRect/>
          </a:stretch>
        </p:blipFill>
        <p:spPr>
          <a:xfrm>
            <a:off x="838301" y="2753566"/>
            <a:ext cx="1365286" cy="1282768"/>
          </a:xfrm>
          <a:prstGeom prst="rect">
            <a:avLst/>
          </a:prstGeom>
        </p:spPr>
      </p:pic>
      <p:sp>
        <p:nvSpPr>
          <p:cNvPr id="27" name="Inhaltsplatzhalter 2">
            <a:extLst>
              <a:ext uri="{FF2B5EF4-FFF2-40B4-BE49-F238E27FC236}">
                <a16:creationId xmlns:a16="http://schemas.microsoft.com/office/drawing/2014/main" id="{E5D87435-EF57-B5FE-A0DB-B09916FA721E}"/>
              </a:ext>
            </a:extLst>
          </p:cNvPr>
          <p:cNvSpPr txBox="1">
            <a:spLocks/>
          </p:cNvSpPr>
          <p:nvPr/>
        </p:nvSpPr>
        <p:spPr>
          <a:xfrm>
            <a:off x="2420720" y="3109978"/>
            <a:ext cx="5570756" cy="681675"/>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buNone/>
            </a:pPr>
            <a:r>
              <a:rPr lang="nl-NL" sz="1100" b="1" dirty="0">
                <a:ea typeface="Calibri" panose="020F0502020204030204" pitchFamily="34" charset="0"/>
              </a:rPr>
              <a:t>230V Terugverende pulsdrukker</a:t>
            </a:r>
          </a:p>
          <a:p>
            <a:pPr marL="0" indent="0">
              <a:lnSpc>
                <a:spcPts val="1500"/>
              </a:lnSpc>
              <a:spcBef>
                <a:spcPts val="0"/>
              </a:spcBef>
              <a:buNone/>
            </a:pPr>
            <a:r>
              <a:rPr lang="nl-NL" sz="1100" dirty="0">
                <a:ea typeface="Calibri" panose="020F0502020204030204" pitchFamily="34" charset="0"/>
              </a:rPr>
              <a:t>Met een enkele pulsdrukker kan de verlichting in-, uitgeschakeld of gedimd worden.</a:t>
            </a:r>
          </a:p>
          <a:p>
            <a:pPr marL="0" indent="0">
              <a:lnSpc>
                <a:spcPts val="1500"/>
              </a:lnSpc>
              <a:spcBef>
                <a:spcPts val="0"/>
              </a:spcBef>
              <a:buNone/>
            </a:pPr>
            <a:r>
              <a:rPr lang="nl-NL" sz="1100" dirty="0">
                <a:ea typeface="Calibri" panose="020F0502020204030204" pitchFamily="34" charset="0"/>
              </a:rPr>
              <a:t>Met een dubbele pulsdrukker kunnen aan de tweede drukker scènes toegewezen worden. </a:t>
            </a:r>
          </a:p>
        </p:txBody>
      </p:sp>
      <p:pic>
        <p:nvPicPr>
          <p:cNvPr id="7" name="Afbeelding 6">
            <a:extLst>
              <a:ext uri="{FF2B5EF4-FFF2-40B4-BE49-F238E27FC236}">
                <a16:creationId xmlns:a16="http://schemas.microsoft.com/office/drawing/2014/main" id="{668C9E8D-E2F4-A1B7-9BFA-FA7998E102B3}"/>
              </a:ext>
            </a:extLst>
          </p:cNvPr>
          <p:cNvPicPr>
            <a:picLocks noChangeAspect="1"/>
          </p:cNvPicPr>
          <p:nvPr/>
        </p:nvPicPr>
        <p:blipFill>
          <a:blip r:embed="rId5"/>
          <a:stretch>
            <a:fillRect/>
          </a:stretch>
        </p:blipFill>
        <p:spPr>
          <a:xfrm>
            <a:off x="828626" y="1244483"/>
            <a:ext cx="1393207" cy="1347529"/>
          </a:xfrm>
          <a:prstGeom prst="rect">
            <a:avLst/>
          </a:prstGeom>
        </p:spPr>
      </p:pic>
      <p:grpSp>
        <p:nvGrpSpPr>
          <p:cNvPr id="22" name="Groep 21">
            <a:extLst>
              <a:ext uri="{FF2B5EF4-FFF2-40B4-BE49-F238E27FC236}">
                <a16:creationId xmlns:a16="http://schemas.microsoft.com/office/drawing/2014/main" id="{7867221E-34A2-FAD6-EA38-C98AD1AE1741}"/>
              </a:ext>
            </a:extLst>
          </p:cNvPr>
          <p:cNvGrpSpPr>
            <a:grpSpLocks noChangeAspect="1"/>
          </p:cNvGrpSpPr>
          <p:nvPr/>
        </p:nvGrpSpPr>
        <p:grpSpPr>
          <a:xfrm>
            <a:off x="867267" y="4197887"/>
            <a:ext cx="3697831" cy="1669499"/>
            <a:chOff x="4637056" y="5116962"/>
            <a:chExt cx="3605649" cy="1605448"/>
          </a:xfrm>
        </p:grpSpPr>
        <p:grpSp>
          <p:nvGrpSpPr>
            <p:cNvPr id="20" name="Groep 19">
              <a:extLst>
                <a:ext uri="{FF2B5EF4-FFF2-40B4-BE49-F238E27FC236}">
                  <a16:creationId xmlns:a16="http://schemas.microsoft.com/office/drawing/2014/main" id="{83D73A41-57D9-BBF9-98D0-D3095E76AB0E}"/>
                </a:ext>
              </a:extLst>
            </p:cNvPr>
            <p:cNvGrpSpPr/>
            <p:nvPr/>
          </p:nvGrpSpPr>
          <p:grpSpPr>
            <a:xfrm>
              <a:off x="4637056" y="5116962"/>
              <a:ext cx="3605649" cy="1605448"/>
              <a:chOff x="2523503" y="4529591"/>
              <a:chExt cx="3605649" cy="1605448"/>
            </a:xfrm>
          </p:grpSpPr>
          <p:pic>
            <p:nvPicPr>
              <p:cNvPr id="9" name="Afbeelding 8">
                <a:extLst>
                  <a:ext uri="{FF2B5EF4-FFF2-40B4-BE49-F238E27FC236}">
                    <a16:creationId xmlns:a16="http://schemas.microsoft.com/office/drawing/2014/main" id="{60B61191-2BBA-F4BC-B515-E97A487E3AA3}"/>
                  </a:ext>
                </a:extLst>
              </p:cNvPr>
              <p:cNvPicPr>
                <a:picLocks noChangeAspect="1"/>
              </p:cNvPicPr>
              <p:nvPr/>
            </p:nvPicPr>
            <p:blipFill>
              <a:blip r:embed="rId6"/>
              <a:stretch>
                <a:fillRect/>
              </a:stretch>
            </p:blipFill>
            <p:spPr>
              <a:xfrm>
                <a:off x="2523503" y="4529592"/>
                <a:ext cx="1726796" cy="1605447"/>
              </a:xfrm>
              <a:prstGeom prst="rect">
                <a:avLst/>
              </a:prstGeom>
            </p:spPr>
          </p:pic>
          <p:pic>
            <p:nvPicPr>
              <p:cNvPr id="13" name="Afbeelding 12">
                <a:extLst>
                  <a:ext uri="{FF2B5EF4-FFF2-40B4-BE49-F238E27FC236}">
                    <a16:creationId xmlns:a16="http://schemas.microsoft.com/office/drawing/2014/main" id="{6EB3910B-8F7A-3C0B-E757-2ED7DE599D7E}"/>
                  </a:ext>
                </a:extLst>
              </p:cNvPr>
              <p:cNvPicPr>
                <a:picLocks noChangeAspect="1"/>
              </p:cNvPicPr>
              <p:nvPr/>
            </p:nvPicPr>
            <p:blipFill>
              <a:blip r:embed="rId7"/>
              <a:stretch>
                <a:fillRect/>
              </a:stretch>
            </p:blipFill>
            <p:spPr>
              <a:xfrm>
                <a:off x="4529003" y="4529592"/>
                <a:ext cx="1600149" cy="1605447"/>
              </a:xfrm>
              <a:prstGeom prst="rect">
                <a:avLst/>
              </a:prstGeom>
            </p:spPr>
          </p:pic>
          <p:pic>
            <p:nvPicPr>
              <p:cNvPr id="15" name="Afbeelding 14">
                <a:extLst>
                  <a:ext uri="{FF2B5EF4-FFF2-40B4-BE49-F238E27FC236}">
                    <a16:creationId xmlns:a16="http://schemas.microsoft.com/office/drawing/2014/main" id="{3925F974-6B66-FF7F-EF84-0CA674E62381}"/>
                  </a:ext>
                </a:extLst>
              </p:cNvPr>
              <p:cNvPicPr>
                <a:picLocks noChangeAspect="1"/>
              </p:cNvPicPr>
              <p:nvPr/>
            </p:nvPicPr>
            <p:blipFill>
              <a:blip r:embed="rId8"/>
              <a:stretch>
                <a:fillRect/>
              </a:stretch>
            </p:blipFill>
            <p:spPr>
              <a:xfrm>
                <a:off x="4221246" y="4529591"/>
                <a:ext cx="307757" cy="1605447"/>
              </a:xfrm>
              <a:prstGeom prst="rect">
                <a:avLst/>
              </a:prstGeom>
            </p:spPr>
          </p:pic>
          <p:pic>
            <p:nvPicPr>
              <p:cNvPr id="17" name="Afbeelding 16">
                <a:extLst>
                  <a:ext uri="{FF2B5EF4-FFF2-40B4-BE49-F238E27FC236}">
                    <a16:creationId xmlns:a16="http://schemas.microsoft.com/office/drawing/2014/main" id="{3407CE53-20E8-86F0-C77C-233150C51A9A}"/>
                  </a:ext>
                </a:extLst>
              </p:cNvPr>
              <p:cNvPicPr>
                <a:picLocks noChangeAspect="1"/>
              </p:cNvPicPr>
              <p:nvPr/>
            </p:nvPicPr>
            <p:blipFill>
              <a:blip r:embed="rId9"/>
              <a:stretch>
                <a:fillRect/>
              </a:stretch>
            </p:blipFill>
            <p:spPr>
              <a:xfrm>
                <a:off x="5106121" y="4793073"/>
                <a:ext cx="455365" cy="1073014"/>
              </a:xfrm>
              <a:prstGeom prst="rect">
                <a:avLst/>
              </a:prstGeom>
            </p:spPr>
          </p:pic>
        </p:grpSp>
        <p:pic>
          <p:nvPicPr>
            <p:cNvPr id="21" name="Afbeelding 20">
              <a:extLst>
                <a:ext uri="{FF2B5EF4-FFF2-40B4-BE49-F238E27FC236}">
                  <a16:creationId xmlns:a16="http://schemas.microsoft.com/office/drawing/2014/main" id="{9315DCBF-FAA2-609C-312E-1D276FBAB044}"/>
                </a:ext>
              </a:extLst>
            </p:cNvPr>
            <p:cNvPicPr>
              <a:picLocks noChangeAspect="1"/>
            </p:cNvPicPr>
            <p:nvPr/>
          </p:nvPicPr>
          <p:blipFill>
            <a:blip r:embed="rId10"/>
            <a:stretch>
              <a:fillRect/>
            </a:stretch>
          </p:blipFill>
          <p:spPr>
            <a:xfrm>
              <a:off x="5272930" y="5380444"/>
              <a:ext cx="435287" cy="1076709"/>
            </a:xfrm>
            <a:prstGeom prst="rect">
              <a:avLst/>
            </a:prstGeom>
          </p:spPr>
        </p:pic>
      </p:grpSp>
      <p:sp>
        <p:nvSpPr>
          <p:cNvPr id="25" name="Tekstvak 24">
            <a:extLst>
              <a:ext uri="{FF2B5EF4-FFF2-40B4-BE49-F238E27FC236}">
                <a16:creationId xmlns:a16="http://schemas.microsoft.com/office/drawing/2014/main" id="{68231FDE-5ABB-BFFB-43F8-6FA446860990}"/>
              </a:ext>
            </a:extLst>
          </p:cNvPr>
          <p:cNvSpPr txBox="1"/>
          <p:nvPr/>
        </p:nvSpPr>
        <p:spPr>
          <a:xfrm>
            <a:off x="4850928" y="4657296"/>
            <a:ext cx="4572124" cy="845809"/>
          </a:xfrm>
          <a:prstGeom prst="rect">
            <a:avLst/>
          </a:prstGeom>
          <a:noFill/>
        </p:spPr>
        <p:txBody>
          <a:bodyPr wrap="square">
            <a:spAutoFit/>
          </a:bodyPr>
          <a:lstStyle/>
          <a:p>
            <a:pPr>
              <a:lnSpc>
                <a:spcPts val="1500"/>
              </a:lnSpc>
            </a:pPr>
            <a:r>
              <a:rPr lang="nl-NL" sz="1100" b="1" dirty="0">
                <a:latin typeface="Arial" panose="020B0604020202020204" pitchFamily="34" charset="0"/>
                <a:ea typeface="Calibri" panose="020F0502020204030204" pitchFamily="34" charset="0"/>
                <a:cs typeface="Arial" panose="020B0604020202020204" pitchFamily="34" charset="0"/>
              </a:rPr>
              <a:t>DALI-2 Push button: geen 230V nodig</a:t>
            </a:r>
          </a:p>
          <a:p>
            <a:pPr>
              <a:lnSpc>
                <a:spcPts val="1500"/>
              </a:lnSpc>
            </a:pPr>
            <a:r>
              <a:rPr lang="nl-NL" sz="1100" dirty="0">
                <a:latin typeface="Arial" panose="020B0604020202020204" pitchFamily="34" charset="0"/>
                <a:ea typeface="Calibri" panose="020F0502020204030204" pitchFamily="34" charset="0"/>
                <a:cs typeface="Arial" panose="020B0604020202020204" pitchFamily="34" charset="0"/>
              </a:rPr>
              <a:t>Leverbaar met 2, 4, 6 of 8 knoppen waarmee de verlichting eventueel per zone ingeschakeld, uitgeschakeld of gedimd kan worden. Scènes voor één of meerdere zones zijn ook mogelijk.   </a:t>
            </a:r>
          </a:p>
        </p:txBody>
      </p:sp>
      <p:sp>
        <p:nvSpPr>
          <p:cNvPr id="3" name="Foliennummernplatzhalter 6">
            <a:extLst>
              <a:ext uri="{FF2B5EF4-FFF2-40B4-BE49-F238E27FC236}">
                <a16:creationId xmlns:a16="http://schemas.microsoft.com/office/drawing/2014/main" id="{7998BDE0-4D8D-F4B3-2212-7D7DFB8D71F2}"/>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19</a:t>
            </a:fld>
            <a:endParaRPr lang="de-DE" dirty="0">
              <a:solidFill>
                <a:srgbClr val="000000"/>
              </a:solidFill>
            </a:endParaRPr>
          </a:p>
        </p:txBody>
      </p:sp>
      <p:sp>
        <p:nvSpPr>
          <p:cNvPr id="5" name="Tijdelijke aanduiding voor voettekst 4">
            <a:extLst>
              <a:ext uri="{FF2B5EF4-FFF2-40B4-BE49-F238E27FC236}">
                <a16:creationId xmlns:a16="http://schemas.microsoft.com/office/drawing/2014/main" id="{84417B9B-A59C-5B49-CDC3-DD5C2CE13623}"/>
              </a:ext>
            </a:extLst>
          </p:cNvPr>
          <p:cNvSpPr>
            <a:spLocks noGrp="1"/>
          </p:cNvSpPr>
          <p:nvPr>
            <p:ph type="ftr" sz="quarter" idx="3"/>
          </p:nvPr>
        </p:nvSpPr>
        <p:spPr>
          <a:xfrm>
            <a:off x="866468" y="6415382"/>
            <a:ext cx="960000" cy="108000"/>
          </a:xfrm>
        </p:spPr>
        <p:txBody>
          <a:bodyPr/>
          <a:lstStyle/>
          <a:p>
            <a:pPr algn="l"/>
            <a:r>
              <a:rPr lang="de-DE" dirty="0"/>
              <a:t>© ESYLUX</a:t>
            </a:r>
          </a:p>
        </p:txBody>
      </p:sp>
      <p:sp>
        <p:nvSpPr>
          <p:cNvPr id="8" name="Tijdelijke aanduiding voor datum 3">
            <a:extLst>
              <a:ext uri="{FF2B5EF4-FFF2-40B4-BE49-F238E27FC236}">
                <a16:creationId xmlns:a16="http://schemas.microsoft.com/office/drawing/2014/main" id="{9C54DB9C-32E5-ADE2-722A-932E708DB71E}"/>
              </a:ext>
            </a:extLst>
          </p:cNvPr>
          <p:cNvSpPr>
            <a:spLocks noGrp="1"/>
          </p:cNvSpPr>
          <p:nvPr>
            <p:ph type="dt" sz="half" idx="2"/>
          </p:nvPr>
        </p:nvSpPr>
        <p:spPr>
          <a:xfrm>
            <a:off x="1968000" y="6415382"/>
            <a:ext cx="960000" cy="108000"/>
          </a:xfrm>
        </p:spPr>
        <p:txBody>
          <a:bodyPr/>
          <a:lstStyle/>
          <a:p>
            <a:fld id="{16F661D7-5CA0-4ECA-A8A8-101D0C982FBA}" type="datetime1">
              <a:rPr lang="de-DE" smtClean="0"/>
              <a:t>18.11.2024</a:t>
            </a:fld>
            <a:endParaRPr lang="de-DE" dirty="0"/>
          </a:p>
        </p:txBody>
      </p:sp>
    </p:spTree>
    <p:extLst>
      <p:ext uri="{BB962C8B-B14F-4D97-AF65-F5344CB8AC3E}">
        <p14:creationId xmlns:p14="http://schemas.microsoft.com/office/powerpoint/2010/main" val="93320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D0525-8976-4EC5-850B-0F350AD8C9F6}"/>
              </a:ext>
            </a:extLst>
          </p:cNvPr>
          <p:cNvSpPr>
            <a:spLocks noGrp="1"/>
          </p:cNvSpPr>
          <p:nvPr>
            <p:ph type="title"/>
          </p:nvPr>
        </p:nvSpPr>
        <p:spPr/>
        <p:txBody>
          <a:bodyPr/>
          <a:lstStyle/>
          <a:p>
            <a:r>
              <a:rPr lang="nl-NL">
                <a:latin typeface="Arial Narrow" panose="020B0606020202030204" pitchFamily="34" charset="0"/>
              </a:rPr>
              <a:t>Esylux:</a:t>
            </a:r>
            <a:br>
              <a:rPr lang="nl-NL">
                <a:latin typeface="Arial Narrow" panose="020B0606020202030204" pitchFamily="34" charset="0"/>
              </a:rPr>
            </a:br>
            <a:r>
              <a:rPr lang="nl-NL">
                <a:latin typeface="Arial Narrow" panose="020B0606020202030204" pitchFamily="34" charset="0"/>
              </a:rPr>
              <a:t>synergie is </a:t>
            </a:r>
            <a:r>
              <a:rPr lang="nl-NL">
                <a:solidFill>
                  <a:schemeClr val="tx1"/>
                </a:solidFill>
                <a:latin typeface="Arial Narrow" panose="020B0606020202030204" pitchFamily="34" charset="0"/>
              </a:rPr>
              <a:t>esy</a:t>
            </a:r>
            <a:r>
              <a:rPr lang="nl-NL">
                <a:latin typeface="Arial Narrow" panose="020B0606020202030204" pitchFamily="34" charset="0"/>
              </a:rPr>
              <a:t>!</a:t>
            </a:r>
          </a:p>
        </p:txBody>
      </p:sp>
      <p:sp>
        <p:nvSpPr>
          <p:cNvPr id="5" name="Datumsplatzhalter 4">
            <a:extLst>
              <a:ext uri="{FF2B5EF4-FFF2-40B4-BE49-F238E27FC236}">
                <a16:creationId xmlns:a16="http://schemas.microsoft.com/office/drawing/2014/main" id="{575F999C-E4AC-4F7E-A9FD-A915BDEAE44A}"/>
              </a:ext>
            </a:extLst>
          </p:cNvPr>
          <p:cNvSpPr>
            <a:spLocks noGrp="1"/>
          </p:cNvSpPr>
          <p:nvPr>
            <p:ph type="dt" sz="half" idx="10"/>
          </p:nvPr>
        </p:nvSpPr>
        <p:spPr/>
        <p:txBody>
          <a:bodyPr/>
          <a:lstStyle/>
          <a:p>
            <a:pPr>
              <a:defRPr/>
            </a:pPr>
            <a:fld id="{16F661D7-5CA0-4ECA-A8A8-101D0C982FBA}" type="datetime1">
              <a:rPr lang="de-DE">
                <a:solidFill>
                  <a:srgbClr val="000000"/>
                </a:solidFill>
              </a:rPr>
              <a:pPr>
                <a:defRPr/>
              </a:pPr>
              <a:t>18.11.2024</a:t>
            </a:fld>
            <a:endParaRPr lang="de-DE" dirty="0">
              <a:solidFill>
                <a:srgbClr val="000000"/>
              </a:solidFill>
            </a:endParaRPr>
          </a:p>
        </p:txBody>
      </p:sp>
      <p:sp>
        <p:nvSpPr>
          <p:cNvPr id="6" name="Fußzeilenplatzhalter 5">
            <a:extLst>
              <a:ext uri="{FF2B5EF4-FFF2-40B4-BE49-F238E27FC236}">
                <a16:creationId xmlns:a16="http://schemas.microsoft.com/office/drawing/2014/main" id="{E13CC995-236B-4643-98F9-CF92B1BF10F8}"/>
              </a:ext>
            </a:extLst>
          </p:cNvPr>
          <p:cNvSpPr>
            <a:spLocks noGrp="1"/>
          </p:cNvSpPr>
          <p:nvPr>
            <p:ph type="ftr" sz="quarter" idx="3"/>
          </p:nvPr>
        </p:nvSpPr>
        <p:spPr/>
        <p:txBody>
          <a:bodyPr/>
          <a:lstStyle/>
          <a:p>
            <a:pPr>
              <a:defRPr/>
            </a:pPr>
            <a:r>
              <a:rPr lang="nl-NL" dirty="0">
                <a:solidFill>
                  <a:srgbClr val="000000"/>
                </a:solidFill>
              </a:rPr>
              <a:t>© ESYLUX</a:t>
            </a:r>
          </a:p>
        </p:txBody>
      </p:sp>
      <p:sp>
        <p:nvSpPr>
          <p:cNvPr id="7" name="Foliennummernplatzhalter 6">
            <a:extLst>
              <a:ext uri="{FF2B5EF4-FFF2-40B4-BE49-F238E27FC236}">
                <a16:creationId xmlns:a16="http://schemas.microsoft.com/office/drawing/2014/main" id="{4356B0A5-3E45-4009-89B6-F7A2D86FB066}"/>
              </a:ext>
            </a:extLst>
          </p:cNvPr>
          <p:cNvSpPr>
            <a:spLocks noGrp="1"/>
          </p:cNvSpPr>
          <p:nvPr>
            <p:ph type="sldNum" sz="quarter" idx="4"/>
          </p:nvPr>
        </p:nvSpPr>
        <p:spPr/>
        <p:txBody>
          <a:bodyPr/>
          <a:lstStyle/>
          <a:p>
            <a:pPr>
              <a:defRPr/>
            </a:pPr>
            <a:fld id="{D548BD79-F9AD-4AF5-A25F-EAD39279A3F8}" type="slidenum">
              <a:rPr lang="de-DE">
                <a:solidFill>
                  <a:srgbClr val="000000"/>
                </a:solidFill>
              </a:rPr>
              <a:pPr>
                <a:defRPr/>
              </a:pPr>
              <a:t>2</a:t>
            </a:fld>
            <a:endParaRPr lang="de-DE">
              <a:solidFill>
                <a:srgbClr val="000000"/>
              </a:solidFill>
            </a:endParaRPr>
          </a:p>
        </p:txBody>
      </p:sp>
      <p:sp>
        <p:nvSpPr>
          <p:cNvPr id="10" name="Textplatzhalter 2">
            <a:extLst>
              <a:ext uri="{FF2B5EF4-FFF2-40B4-BE49-F238E27FC236}">
                <a16:creationId xmlns:a16="http://schemas.microsoft.com/office/drawing/2014/main" id="{23F9A40F-246A-4B0F-9545-E9AD9D9D64B5}"/>
              </a:ext>
            </a:extLst>
          </p:cNvPr>
          <p:cNvSpPr txBox="1">
            <a:spLocks/>
          </p:cNvSpPr>
          <p:nvPr/>
        </p:nvSpPr>
        <p:spPr>
          <a:xfrm>
            <a:off x="795528" y="1516064"/>
            <a:ext cx="5879592" cy="1208848"/>
          </a:xfrm>
          <a:prstGeom prst="rect">
            <a:avLst/>
          </a:prstGeom>
          <a:solidFill>
            <a:schemeClr val="accent1"/>
          </a:solidFill>
          <a:ln>
            <a:noFill/>
          </a:ln>
        </p:spPr>
        <p:txBody>
          <a:bodyPr vert="horz" lIns="216000" tIns="216000" rIns="0" bIns="0" rtlCol="0" anchor="t">
            <a:noAutofit/>
          </a:bodyP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ts val="2000"/>
              </a:lnSpc>
              <a:spcAft>
                <a:spcPts val="600"/>
              </a:spcAft>
              <a:defRPr/>
            </a:pPr>
            <a:r>
              <a:rPr lang="nl-NL" sz="1600" b="1" dirty="0">
                <a:solidFill>
                  <a:srgbClr val="FFFFFF"/>
                </a:solidFill>
              </a:rPr>
              <a:t>ONZE VISIE</a:t>
            </a:r>
          </a:p>
          <a:p>
            <a:pPr defTabSz="914400">
              <a:lnSpc>
                <a:spcPts val="2000"/>
              </a:lnSpc>
              <a:spcAft>
                <a:spcPts val="600"/>
              </a:spcAft>
              <a:defRPr/>
            </a:pPr>
            <a:r>
              <a:rPr lang="nl-NL" sz="1600" dirty="0">
                <a:solidFill>
                  <a:srgbClr val="FFFFFF"/>
                </a:solidFill>
              </a:rPr>
              <a:t>Onze intelligente oplossingen verbeteren de kwaliteit van leven en energie-efficiëntie op elke werkplek.</a:t>
            </a:r>
          </a:p>
        </p:txBody>
      </p:sp>
      <p:sp>
        <p:nvSpPr>
          <p:cNvPr id="11" name="Textplatzhalter 2">
            <a:extLst>
              <a:ext uri="{FF2B5EF4-FFF2-40B4-BE49-F238E27FC236}">
                <a16:creationId xmlns:a16="http://schemas.microsoft.com/office/drawing/2014/main" id="{FF6D73AB-F9A0-44D0-9633-8CDB4EA5FFFA}"/>
              </a:ext>
            </a:extLst>
          </p:cNvPr>
          <p:cNvSpPr txBox="1">
            <a:spLocks/>
          </p:cNvSpPr>
          <p:nvPr/>
        </p:nvSpPr>
        <p:spPr>
          <a:xfrm>
            <a:off x="792673" y="3500439"/>
            <a:ext cx="5879592" cy="2269426"/>
          </a:xfrm>
          <a:prstGeom prst="rect">
            <a:avLst/>
          </a:prstGeom>
          <a:solidFill>
            <a:schemeClr val="accent1"/>
          </a:solidFill>
        </p:spPr>
        <p:txBody>
          <a:bodyPr vert="horz" lIns="216000" tIns="216000" rIns="216000" bIns="216000" rtlCol="0" anchor="t">
            <a:noAutofit/>
          </a:bodyPr>
          <a:lstStyle>
            <a:lvl1pPr marL="144000" indent="-144000" algn="l" defTabSz="914400" rtl="0" eaLnBrk="1" latinLnBrk="0" hangingPunct="1">
              <a:lnSpc>
                <a:spcPts val="1600"/>
              </a:lnSpc>
              <a:spcBef>
                <a:spcPts val="0"/>
              </a:spcBef>
              <a:spcAft>
                <a:spcPts val="600"/>
              </a:spcAft>
              <a:buFont typeface="Arial" panose="020B0604020202020204" pitchFamily="34" charset="0"/>
              <a:buChar char="•"/>
              <a:defRPr sz="14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defRPr/>
            </a:pPr>
            <a:r>
              <a:rPr lang="nl-NL" sz="1600" b="1" dirty="0">
                <a:solidFill>
                  <a:srgbClr val="FFFFFF"/>
                </a:solidFill>
              </a:rPr>
              <a:t>ONZE MISSIE </a:t>
            </a:r>
          </a:p>
          <a:p>
            <a:pPr marL="0" indent="0">
              <a:lnSpc>
                <a:spcPts val="2000"/>
              </a:lnSpc>
              <a:buNone/>
              <a:defRPr/>
            </a:pPr>
            <a:r>
              <a:rPr lang="nl-NL" sz="1600" dirty="0">
                <a:solidFill>
                  <a:srgbClr val="FFFFFF"/>
                </a:solidFill>
              </a:rPr>
              <a:t>Met onze </a:t>
            </a:r>
            <a:r>
              <a:rPr lang="nl-NL" sz="1600" err="1">
                <a:solidFill>
                  <a:srgbClr val="FFFFFF"/>
                </a:solidFill>
              </a:rPr>
              <a:t>behoeftegestuurde</a:t>
            </a:r>
            <a:r>
              <a:rPr lang="nl-NL" sz="1600">
                <a:solidFill>
                  <a:srgbClr val="FFFFFF"/>
                </a:solidFill>
              </a:rPr>
              <a:t> automatiserings- </a:t>
            </a:r>
            <a:r>
              <a:rPr lang="nl-NL" sz="1600" dirty="0">
                <a:solidFill>
                  <a:srgbClr val="FFFFFF"/>
                </a:solidFill>
              </a:rPr>
              <a:t>en verlichtingsoplossingen voor kantoren, onderwijs- en zorginstellingen zijn wij de voorkeursleverancier voor installateurs, adviseurs en investeerders.</a:t>
            </a:r>
          </a:p>
        </p:txBody>
      </p:sp>
      <p:sp>
        <p:nvSpPr>
          <p:cNvPr id="12" name="Inhaltsplatzhalter 2">
            <a:extLst>
              <a:ext uri="{FF2B5EF4-FFF2-40B4-BE49-F238E27FC236}">
                <a16:creationId xmlns:a16="http://schemas.microsoft.com/office/drawing/2014/main" id="{C71F1786-493A-427A-BA2A-100B57FDEF28}"/>
              </a:ext>
            </a:extLst>
          </p:cNvPr>
          <p:cNvSpPr>
            <a:spLocks noGrp="1"/>
          </p:cNvSpPr>
          <p:nvPr>
            <p:ph sz="half" idx="1"/>
          </p:nvPr>
        </p:nvSpPr>
        <p:spPr>
          <a:xfrm>
            <a:off x="7107107" y="1522414"/>
            <a:ext cx="3129094" cy="4471987"/>
          </a:xfrm>
        </p:spPr>
        <p:txBody>
          <a:bodyPr/>
          <a:lstStyle/>
          <a:p>
            <a:pPr marL="0" indent="0">
              <a:lnSpc>
                <a:spcPts val="2000"/>
              </a:lnSpc>
              <a:spcAft>
                <a:spcPts val="600"/>
              </a:spcAft>
              <a:buNone/>
            </a:pPr>
            <a:r>
              <a:rPr lang="nl-NL">
                <a:solidFill>
                  <a:schemeClr val="tx2"/>
                </a:solidFill>
              </a:rPr>
              <a:t>Met meer </a:t>
            </a:r>
            <a:r>
              <a:rPr lang="nl-NL" b="1">
                <a:solidFill>
                  <a:schemeClr val="tx2"/>
                </a:solidFill>
              </a:rPr>
              <a:t>dan 25 jaar ervaring in behoeftegestuurde elektronica </a:t>
            </a:r>
            <a:r>
              <a:rPr lang="nl-NL">
                <a:solidFill>
                  <a:schemeClr val="tx2"/>
                </a:solidFill>
              </a:rPr>
              <a:t> volgt ESYLUX consequent de weg van intelligente synergie tussen automatisering en licht. </a:t>
            </a:r>
          </a:p>
          <a:p>
            <a:pPr marL="0" indent="0">
              <a:lnSpc>
                <a:spcPts val="2000"/>
              </a:lnSpc>
              <a:spcAft>
                <a:spcPts val="600"/>
              </a:spcAft>
              <a:buNone/>
            </a:pPr>
            <a:endParaRPr lang="de-DE" dirty="0">
              <a:solidFill>
                <a:schemeClr val="tx2"/>
              </a:solidFill>
            </a:endParaRPr>
          </a:p>
          <a:p>
            <a:pPr marL="0" indent="0">
              <a:lnSpc>
                <a:spcPts val="2000"/>
              </a:lnSpc>
              <a:spcAft>
                <a:spcPts val="600"/>
              </a:spcAft>
              <a:buNone/>
            </a:pPr>
            <a:endParaRPr lang="de-DE" dirty="0">
              <a:solidFill>
                <a:schemeClr val="tx2"/>
              </a:solidFill>
            </a:endParaRPr>
          </a:p>
          <a:p>
            <a:pPr marL="0" indent="0">
              <a:lnSpc>
                <a:spcPts val="2000"/>
              </a:lnSpc>
              <a:spcAft>
                <a:spcPts val="600"/>
              </a:spcAft>
              <a:buNone/>
            </a:pPr>
            <a:endParaRPr lang="de-DE" dirty="0">
              <a:solidFill>
                <a:schemeClr val="tx2"/>
              </a:solidFill>
            </a:endParaRPr>
          </a:p>
          <a:p>
            <a:pPr marL="0" indent="0">
              <a:lnSpc>
                <a:spcPts val="2000"/>
              </a:lnSpc>
              <a:spcAft>
                <a:spcPts val="600"/>
              </a:spcAft>
              <a:buNone/>
            </a:pPr>
            <a:endParaRPr lang="de-DE" dirty="0">
              <a:solidFill>
                <a:schemeClr val="tx2"/>
              </a:solidFill>
            </a:endParaRPr>
          </a:p>
          <a:p>
            <a:pPr marL="0" indent="0">
              <a:lnSpc>
                <a:spcPts val="2000"/>
              </a:lnSpc>
              <a:spcBef>
                <a:spcPts val="600"/>
              </a:spcBef>
              <a:spcAft>
                <a:spcPts val="600"/>
              </a:spcAft>
              <a:buNone/>
            </a:pPr>
            <a:r>
              <a:rPr lang="nl-NL">
                <a:solidFill>
                  <a:schemeClr val="tx2"/>
                </a:solidFill>
              </a:rPr>
              <a:t>Met de aanwezigheidssensoren voor DALI-2 wijst ESYLUX met innovatieve functies de weg naar de toekomst.</a:t>
            </a:r>
          </a:p>
        </p:txBody>
      </p:sp>
      <p:pic>
        <p:nvPicPr>
          <p:cNvPr id="9" name="Grafik 8">
            <a:extLst>
              <a:ext uri="{FF2B5EF4-FFF2-40B4-BE49-F238E27FC236}">
                <a16:creationId xmlns:a16="http://schemas.microsoft.com/office/drawing/2014/main" id="{5D73566C-E918-4C38-AB28-EFD59504D6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9"/>
          <a:stretch/>
        </p:blipFill>
        <p:spPr>
          <a:xfrm>
            <a:off x="7102544" y="3500438"/>
            <a:ext cx="3132136" cy="1284287"/>
          </a:xfrm>
          <a:prstGeom prst="rect">
            <a:avLst/>
          </a:prstGeom>
        </p:spPr>
      </p:pic>
    </p:spTree>
    <p:extLst>
      <p:ext uri="{BB962C8B-B14F-4D97-AF65-F5344CB8AC3E}">
        <p14:creationId xmlns:p14="http://schemas.microsoft.com/office/powerpoint/2010/main" val="136358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302A6-5D9B-BCD0-7A28-02BD98C72AD1}"/>
              </a:ext>
            </a:extLst>
          </p:cNvPr>
          <p:cNvSpPr>
            <a:spLocks noGrp="1"/>
          </p:cNvSpPr>
          <p:nvPr>
            <p:ph type="ctrTitle"/>
          </p:nvPr>
        </p:nvSpPr>
        <p:spPr>
          <a:xfrm>
            <a:off x="825895" y="1449975"/>
            <a:ext cx="9652053" cy="2160000"/>
          </a:xfrm>
        </p:spPr>
        <p:txBody>
          <a:bodyPr/>
          <a:lstStyle/>
          <a:p>
            <a:r>
              <a:rPr lang="nl-NL" dirty="0"/>
              <a:t>Praktijkvoorbeeld parkeergarage</a:t>
            </a:r>
          </a:p>
        </p:txBody>
      </p:sp>
      <p:sp>
        <p:nvSpPr>
          <p:cNvPr id="3" name="Tijdelijke aanduiding voor tekst 2">
            <a:extLst>
              <a:ext uri="{FF2B5EF4-FFF2-40B4-BE49-F238E27FC236}">
                <a16:creationId xmlns:a16="http://schemas.microsoft.com/office/drawing/2014/main" id="{A5D741B3-06A3-176B-E1A2-3ED61A702A86}"/>
              </a:ext>
            </a:extLst>
          </p:cNvPr>
          <p:cNvSpPr>
            <a:spLocks noGrp="1"/>
          </p:cNvSpPr>
          <p:nvPr>
            <p:ph type="body" sz="half" idx="2"/>
          </p:nvPr>
        </p:nvSpPr>
        <p:spPr/>
        <p:txBody>
          <a:bodyPr/>
          <a:lstStyle/>
          <a:p>
            <a:r>
              <a:rPr lang="nl-NL" dirty="0"/>
              <a:t>In combinatie met ESYLUX OLIVIA-2 armaturen met HF-melders, geschikt voor DALI-2</a:t>
            </a:r>
          </a:p>
        </p:txBody>
      </p:sp>
    </p:spTree>
    <p:extLst>
      <p:ext uri="{BB962C8B-B14F-4D97-AF65-F5344CB8AC3E}">
        <p14:creationId xmlns:p14="http://schemas.microsoft.com/office/powerpoint/2010/main" val="29323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3544-B78D-6361-3CFD-1DFDC047B3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C5CFE7-6FF8-A716-BE99-7D6FE17C3B48}"/>
              </a:ext>
            </a:extLst>
          </p:cNvPr>
          <p:cNvSpPr>
            <a:spLocks noGrp="1"/>
          </p:cNvSpPr>
          <p:nvPr>
            <p:ph type="title"/>
          </p:nvPr>
        </p:nvSpPr>
        <p:spPr>
          <a:xfrm>
            <a:off x="695325" y="391015"/>
            <a:ext cx="9025724" cy="921849"/>
          </a:xfrm>
        </p:spPr>
        <p:txBody>
          <a:bodyPr/>
          <a:lstStyle/>
          <a:p>
            <a:r>
              <a:rPr lang="nl-NL" dirty="0"/>
              <a:t>parkeergarages, opslagruimtes, kelders, vochtige ruimtes</a:t>
            </a:r>
            <a:br>
              <a:rPr lang="nl-NL" dirty="0"/>
            </a:br>
            <a:r>
              <a:rPr lang="nl-NL" dirty="0"/>
              <a:t>MET DALI-2 lichtsturing</a:t>
            </a:r>
          </a:p>
        </p:txBody>
      </p:sp>
      <p:cxnSp>
        <p:nvCxnSpPr>
          <p:cNvPr id="19" name="Rechte verbindingslijn 18">
            <a:extLst>
              <a:ext uri="{FF2B5EF4-FFF2-40B4-BE49-F238E27FC236}">
                <a16:creationId xmlns:a16="http://schemas.microsoft.com/office/drawing/2014/main" id="{B5AB52A5-A28C-211B-57EF-FEDE5D802BA5}"/>
              </a:ext>
            </a:extLst>
          </p:cNvPr>
          <p:cNvCxnSpPr>
            <a:cxnSpLocks/>
          </p:cNvCxnSpPr>
          <p:nvPr/>
        </p:nvCxnSpPr>
        <p:spPr>
          <a:xfrm>
            <a:off x="8095627" y="3213865"/>
            <a:ext cx="0" cy="0"/>
          </a:xfrm>
          <a:prstGeom prst="line">
            <a:avLst/>
          </a:prstGeom>
          <a:ln w="38100">
            <a:solidFill>
              <a:srgbClr val="EB6E08"/>
            </a:solidFill>
          </a:ln>
        </p:spPr>
        <p:style>
          <a:lnRef idx="1">
            <a:schemeClr val="accent1"/>
          </a:lnRef>
          <a:fillRef idx="0">
            <a:schemeClr val="accent1"/>
          </a:fillRef>
          <a:effectRef idx="0">
            <a:schemeClr val="accent1"/>
          </a:effectRef>
          <a:fontRef idx="minor">
            <a:schemeClr val="tx1"/>
          </a:fontRef>
        </p:style>
      </p:cxnSp>
      <p:sp>
        <p:nvSpPr>
          <p:cNvPr id="3" name="Tijdelijke aanduiding voor datum 3">
            <a:extLst>
              <a:ext uri="{FF2B5EF4-FFF2-40B4-BE49-F238E27FC236}">
                <a16:creationId xmlns:a16="http://schemas.microsoft.com/office/drawing/2014/main" id="{DDB40424-7EC5-E315-E514-2700D98F168C}"/>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sp>
        <p:nvSpPr>
          <p:cNvPr id="7" name="Tijdelijke aanduiding voor voettekst 4">
            <a:extLst>
              <a:ext uri="{FF2B5EF4-FFF2-40B4-BE49-F238E27FC236}">
                <a16:creationId xmlns:a16="http://schemas.microsoft.com/office/drawing/2014/main" id="{85BF7AE4-4130-B125-DAA0-33AFE06565F8}"/>
              </a:ext>
            </a:extLst>
          </p:cNvPr>
          <p:cNvSpPr txBox="1">
            <a:spLocks/>
          </p:cNvSpPr>
          <p:nvPr/>
        </p:nvSpPr>
        <p:spPr>
          <a:xfrm>
            <a:off x="904568" y="6415088"/>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a:solidFill>
                  <a:srgbClr val="000000"/>
                </a:solidFill>
              </a:rPr>
              <a:t>© ESYLUX</a:t>
            </a:r>
            <a:endParaRPr lang="de-DE" dirty="0">
              <a:solidFill>
                <a:srgbClr val="000000"/>
              </a:solidFill>
            </a:endParaRPr>
          </a:p>
        </p:txBody>
      </p:sp>
      <p:sp>
        <p:nvSpPr>
          <p:cNvPr id="8" name="Tijdelijke aanduiding voor dianummer 5">
            <a:extLst>
              <a:ext uri="{FF2B5EF4-FFF2-40B4-BE49-F238E27FC236}">
                <a16:creationId xmlns:a16="http://schemas.microsoft.com/office/drawing/2014/main" id="{EF6D03FF-9D1A-CEDF-289A-A444B5CA4771}"/>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21</a:t>
            </a:fld>
            <a:endParaRPr lang="de-DE">
              <a:solidFill>
                <a:srgbClr val="000000"/>
              </a:solidFill>
            </a:endParaRPr>
          </a:p>
        </p:txBody>
      </p:sp>
      <p:pic>
        <p:nvPicPr>
          <p:cNvPr id="5" name="Afbeelding 4">
            <a:extLst>
              <a:ext uri="{FF2B5EF4-FFF2-40B4-BE49-F238E27FC236}">
                <a16:creationId xmlns:a16="http://schemas.microsoft.com/office/drawing/2014/main" id="{2ABAEFDC-394D-ADF7-849E-D3B87B79CAD9}"/>
              </a:ext>
            </a:extLst>
          </p:cNvPr>
          <p:cNvPicPr>
            <a:picLocks noChangeAspect="1"/>
          </p:cNvPicPr>
          <p:nvPr/>
        </p:nvPicPr>
        <p:blipFill>
          <a:blip r:embed="rId3"/>
          <a:stretch>
            <a:fillRect/>
          </a:stretch>
        </p:blipFill>
        <p:spPr>
          <a:xfrm>
            <a:off x="6620978" y="1312864"/>
            <a:ext cx="3440631" cy="4959781"/>
          </a:xfrm>
          <a:prstGeom prst="rect">
            <a:avLst/>
          </a:prstGeom>
        </p:spPr>
      </p:pic>
      <p:pic>
        <p:nvPicPr>
          <p:cNvPr id="6" name="Afbeelding 5">
            <a:extLst>
              <a:ext uri="{FF2B5EF4-FFF2-40B4-BE49-F238E27FC236}">
                <a16:creationId xmlns:a16="http://schemas.microsoft.com/office/drawing/2014/main" id="{40DCB1FB-B7E8-08CE-7B64-991897B0BD7D}"/>
              </a:ext>
            </a:extLst>
          </p:cNvPr>
          <p:cNvPicPr>
            <a:picLocks noChangeAspect="1"/>
          </p:cNvPicPr>
          <p:nvPr/>
        </p:nvPicPr>
        <p:blipFill>
          <a:blip r:embed="rId4"/>
          <a:stretch>
            <a:fillRect/>
          </a:stretch>
        </p:blipFill>
        <p:spPr>
          <a:xfrm>
            <a:off x="1838078" y="1254631"/>
            <a:ext cx="3275466" cy="5018014"/>
          </a:xfrm>
          <a:prstGeom prst="rect">
            <a:avLst/>
          </a:prstGeom>
        </p:spPr>
      </p:pic>
    </p:spTree>
    <p:extLst>
      <p:ext uri="{BB962C8B-B14F-4D97-AF65-F5344CB8AC3E}">
        <p14:creationId xmlns:p14="http://schemas.microsoft.com/office/powerpoint/2010/main" val="68891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DF7FD-B09F-8455-AA30-88A61E054E5C}"/>
              </a:ext>
            </a:extLst>
          </p:cNvPr>
          <p:cNvSpPr>
            <a:spLocks noGrp="1"/>
          </p:cNvSpPr>
          <p:nvPr>
            <p:ph type="title"/>
          </p:nvPr>
        </p:nvSpPr>
        <p:spPr>
          <a:xfrm>
            <a:off x="827086" y="1447800"/>
            <a:ext cx="9382143" cy="2398336"/>
          </a:xfrm>
        </p:spPr>
        <p:txBody>
          <a:bodyPr/>
          <a:lstStyle/>
          <a:p>
            <a:r>
              <a:rPr lang="de-DE" dirty="0"/>
              <a:t>HARTELIJK DANK VOOR UW AANDACHT</a:t>
            </a:r>
            <a:br>
              <a:rPr lang="de-DE" dirty="0"/>
            </a:br>
            <a:br>
              <a:rPr lang="de-DE" sz="4000" dirty="0"/>
            </a:br>
            <a:br>
              <a:rPr lang="de-DE" sz="2400" dirty="0"/>
            </a:br>
            <a:r>
              <a:rPr lang="de-DE" sz="2400" dirty="0" err="1"/>
              <a:t>Bezoek</a:t>
            </a:r>
            <a:r>
              <a:rPr lang="de-DE" sz="2400" dirty="0"/>
              <a:t> </a:t>
            </a:r>
            <a:r>
              <a:rPr lang="de-DE" sz="2400" dirty="0" err="1"/>
              <a:t>onze</a:t>
            </a:r>
            <a:r>
              <a:rPr lang="de-DE" sz="2400" dirty="0"/>
              <a:t> stand d06 </a:t>
            </a:r>
            <a:r>
              <a:rPr lang="de-DE" sz="2400" dirty="0" err="1"/>
              <a:t>voor</a:t>
            </a:r>
            <a:r>
              <a:rPr lang="de-DE" sz="2400" dirty="0"/>
              <a:t> </a:t>
            </a:r>
            <a:r>
              <a:rPr lang="de-DE" sz="2400" dirty="0" err="1"/>
              <a:t>meer</a:t>
            </a:r>
            <a:r>
              <a:rPr lang="de-DE" sz="2400" dirty="0"/>
              <a:t> </a:t>
            </a:r>
            <a:r>
              <a:rPr lang="de-DE" sz="2400" dirty="0" err="1"/>
              <a:t>informatie</a:t>
            </a:r>
            <a:br>
              <a:rPr lang="de-DE" dirty="0"/>
            </a:br>
            <a:endParaRPr lang="de-DE" dirty="0"/>
          </a:p>
        </p:txBody>
      </p:sp>
    </p:spTree>
    <p:extLst>
      <p:ext uri="{BB962C8B-B14F-4D97-AF65-F5344CB8AC3E}">
        <p14:creationId xmlns:p14="http://schemas.microsoft.com/office/powerpoint/2010/main" val="429353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1B8D4-EC5F-4F04-8A26-91299CDD063E}"/>
              </a:ext>
            </a:extLst>
          </p:cNvPr>
          <p:cNvSpPr>
            <a:spLocks noGrp="1"/>
          </p:cNvSpPr>
          <p:nvPr>
            <p:ph type="title"/>
          </p:nvPr>
        </p:nvSpPr>
        <p:spPr>
          <a:xfrm>
            <a:off x="866468" y="394053"/>
            <a:ext cx="7655300" cy="921849"/>
          </a:xfrm>
        </p:spPr>
        <p:txBody>
          <a:bodyPr/>
          <a:lstStyle/>
          <a:p>
            <a:r>
              <a:rPr lang="nl-NL" dirty="0"/>
              <a:t>Centrale of decentrale lichtsturing</a:t>
            </a:r>
            <a:br>
              <a:rPr lang="nl-NL" dirty="0"/>
            </a:br>
            <a:r>
              <a:rPr lang="nl-NL" dirty="0"/>
              <a:t>Welke oplossing?</a:t>
            </a:r>
          </a:p>
        </p:txBody>
      </p:sp>
      <p:sp>
        <p:nvSpPr>
          <p:cNvPr id="4" name="Tijdelijke aanduiding voor datum 3">
            <a:extLst>
              <a:ext uri="{FF2B5EF4-FFF2-40B4-BE49-F238E27FC236}">
                <a16:creationId xmlns:a16="http://schemas.microsoft.com/office/drawing/2014/main" id="{E54381CC-8C0B-4957-A2E2-5F56A6ECA869}"/>
              </a:ext>
            </a:extLst>
          </p:cNvPr>
          <p:cNvSpPr>
            <a:spLocks noGrp="1"/>
          </p:cNvSpPr>
          <p:nvPr>
            <p:ph type="dt" sz="half" idx="2"/>
          </p:nvPr>
        </p:nvSpPr>
        <p:spPr/>
        <p:txBody>
          <a:bodyPr/>
          <a:lstStyle/>
          <a:p>
            <a:pPr>
              <a:defRPr/>
            </a:pPr>
            <a:fld id="{16F661D7-5CA0-4ECA-A8A8-101D0C982FBA}" type="datetime1">
              <a:rPr lang="de-DE">
                <a:solidFill>
                  <a:srgbClr val="000000"/>
                </a:solidFill>
              </a:rPr>
              <a:pPr>
                <a:defRPr/>
              </a:pPr>
              <a:t>18.11.2024</a:t>
            </a:fld>
            <a:endParaRPr lang="de-DE">
              <a:solidFill>
                <a:srgbClr val="000000"/>
              </a:solidFill>
            </a:endParaRPr>
          </a:p>
        </p:txBody>
      </p:sp>
      <p:sp>
        <p:nvSpPr>
          <p:cNvPr id="5" name="Tijdelijke aanduiding voor voettekst 4">
            <a:extLst>
              <a:ext uri="{FF2B5EF4-FFF2-40B4-BE49-F238E27FC236}">
                <a16:creationId xmlns:a16="http://schemas.microsoft.com/office/drawing/2014/main" id="{D1B5EC6F-7104-43AB-A0E2-932EF29E2814}"/>
              </a:ext>
            </a:extLst>
          </p:cNvPr>
          <p:cNvSpPr>
            <a:spLocks noGrp="1"/>
          </p:cNvSpPr>
          <p:nvPr>
            <p:ph type="ftr" sz="quarter" idx="3"/>
          </p:nvPr>
        </p:nvSpPr>
        <p:spPr/>
        <p:txBody>
          <a:bodyPr/>
          <a:lstStyle/>
          <a:p>
            <a:pPr>
              <a:defRPr/>
            </a:pPr>
            <a:r>
              <a:rPr lang="de-DE">
                <a:solidFill>
                  <a:srgbClr val="000000"/>
                </a:solidFill>
              </a:rPr>
              <a:t>© ESYLUX</a:t>
            </a:r>
          </a:p>
        </p:txBody>
      </p:sp>
      <p:sp>
        <p:nvSpPr>
          <p:cNvPr id="6" name="Tijdelijke aanduiding voor dianummer 5">
            <a:extLst>
              <a:ext uri="{FF2B5EF4-FFF2-40B4-BE49-F238E27FC236}">
                <a16:creationId xmlns:a16="http://schemas.microsoft.com/office/drawing/2014/main" id="{A15A9EC1-9D9E-4472-9717-F407188ADC4E}"/>
              </a:ext>
            </a:extLst>
          </p:cNvPr>
          <p:cNvSpPr>
            <a:spLocks noGrp="1"/>
          </p:cNvSpPr>
          <p:nvPr>
            <p:ph type="sldNum" sz="quarter" idx="4"/>
          </p:nvPr>
        </p:nvSpPr>
        <p:spPr/>
        <p:txBody>
          <a:bodyPr/>
          <a:lstStyle/>
          <a:p>
            <a:pPr>
              <a:defRPr/>
            </a:pPr>
            <a:fld id="{D548BD79-F9AD-4AF5-A25F-EAD39279A3F8}" type="slidenum">
              <a:rPr lang="de-DE">
                <a:solidFill>
                  <a:srgbClr val="000000"/>
                </a:solidFill>
              </a:rPr>
              <a:pPr>
                <a:defRPr/>
              </a:pPr>
              <a:t>3</a:t>
            </a:fld>
            <a:endParaRPr lang="de-DE">
              <a:solidFill>
                <a:srgbClr val="000000"/>
              </a:solidFill>
            </a:endParaRPr>
          </a:p>
        </p:txBody>
      </p:sp>
      <p:grpSp>
        <p:nvGrpSpPr>
          <p:cNvPr id="161" name="Groep 160">
            <a:extLst>
              <a:ext uri="{FF2B5EF4-FFF2-40B4-BE49-F238E27FC236}">
                <a16:creationId xmlns:a16="http://schemas.microsoft.com/office/drawing/2014/main" id="{9882F5B5-7E2B-C8A4-CAEB-40176698B84F}"/>
              </a:ext>
            </a:extLst>
          </p:cNvPr>
          <p:cNvGrpSpPr/>
          <p:nvPr/>
        </p:nvGrpSpPr>
        <p:grpSpPr>
          <a:xfrm>
            <a:off x="1896014" y="1695676"/>
            <a:ext cx="8399972" cy="3392490"/>
            <a:chOff x="1841364" y="1695676"/>
            <a:chExt cx="8399972" cy="3392490"/>
          </a:xfrm>
        </p:grpSpPr>
        <p:grpSp>
          <p:nvGrpSpPr>
            <p:cNvPr id="3" name="Gruppieren 8">
              <a:extLst>
                <a:ext uri="{FF2B5EF4-FFF2-40B4-BE49-F238E27FC236}">
                  <a16:creationId xmlns:a16="http://schemas.microsoft.com/office/drawing/2014/main" id="{7D38C3C8-F0A4-1DCF-34EE-23D58FC49A01}"/>
                </a:ext>
              </a:extLst>
            </p:cNvPr>
            <p:cNvGrpSpPr/>
            <p:nvPr/>
          </p:nvGrpSpPr>
          <p:grpSpPr>
            <a:xfrm>
              <a:off x="4940757" y="1705204"/>
              <a:ext cx="2370938" cy="653391"/>
              <a:chOff x="3533967" y="2190976"/>
              <a:chExt cx="2370938" cy="653391"/>
            </a:xfrm>
          </p:grpSpPr>
          <p:sp>
            <p:nvSpPr>
              <p:cNvPr id="7" name="Textplatzhalter 5">
                <a:extLst>
                  <a:ext uri="{FF2B5EF4-FFF2-40B4-BE49-F238E27FC236}">
                    <a16:creationId xmlns:a16="http://schemas.microsoft.com/office/drawing/2014/main" id="{5E42AC54-DB26-DF10-25FF-CB9F47D93BAD}"/>
                  </a:ext>
                </a:extLst>
              </p:cNvPr>
              <p:cNvSpPr txBox="1">
                <a:spLocks/>
              </p:cNvSpPr>
              <p:nvPr/>
            </p:nvSpPr>
            <p:spPr>
              <a:xfrm>
                <a:off x="3889700" y="2190976"/>
                <a:ext cx="2015205" cy="653391"/>
              </a:xfrm>
              <a:prstGeom prst="rect">
                <a:avLst/>
              </a:prstGeom>
            </p:spPr>
            <p:txBody>
              <a:bodyPr vert="horz" lIns="0" tIns="0" rIns="0" bIns="0" rtlCol="0">
                <a:noAutofit/>
              </a:bodyPr>
              <a:lstStyle>
                <a:defPPr>
                  <a:defRPr lang="de-DE"/>
                </a:defPPr>
                <a:lvl1pPr marL="47625" indent="0">
                  <a:lnSpc>
                    <a:spcPts val="1800"/>
                  </a:lnSpc>
                  <a:spcBef>
                    <a:spcPts val="0"/>
                  </a:spcBef>
                  <a:spcAft>
                    <a:spcPts val="0"/>
                  </a:spcAft>
                  <a:buFont typeface="Arial" panose="020B0604020202020204" pitchFamily="34" charset="0"/>
                  <a:buNone/>
                  <a:defRPr sz="1400" b="1" i="0">
                    <a:solidFill>
                      <a:schemeClr val="tx2"/>
                    </a:solidFill>
                    <a:latin typeface="Arial" panose="020B0604020202020204" pitchFamily="34" charset="0"/>
                    <a:cs typeface="Arial" panose="020B0604020202020204" pitchFamily="34" charset="0"/>
                  </a:defRPr>
                </a:lvl1pPr>
                <a:lvl2pPr marL="0" indent="-180000">
                  <a:lnSpc>
                    <a:spcPts val="2400"/>
                  </a:lnSpc>
                  <a:spcBef>
                    <a:spcPts val="0"/>
                  </a:spcBef>
                  <a:spcAft>
                    <a:spcPts val="600"/>
                  </a:spcAft>
                  <a:buFont typeface="Arial" panose="020B0604020202020204" pitchFamily="34" charset="0"/>
                  <a:buChar char="•"/>
                  <a:defRPr sz="2000" b="0" i="0">
                    <a:solidFill>
                      <a:schemeClr val="tx2"/>
                    </a:solidFill>
                    <a:latin typeface="Arial" panose="020B0604020202020204" pitchFamily="34" charset="0"/>
                    <a:cs typeface="Arial" panose="020B0604020202020204" pitchFamily="34" charset="0"/>
                  </a:defRPr>
                </a:lvl2pPr>
                <a:lvl3pPr marL="0" indent="-180000">
                  <a:lnSpc>
                    <a:spcPts val="2400"/>
                  </a:lnSpc>
                  <a:spcBef>
                    <a:spcPts val="0"/>
                  </a:spcBef>
                  <a:spcAft>
                    <a:spcPts val="600"/>
                  </a:spcAft>
                  <a:buFont typeface="Arial" panose="020B0604020202020204" pitchFamily="34" charset="0"/>
                  <a:buChar char="•"/>
                  <a:defRPr sz="2000" b="0" i="0">
                    <a:latin typeface="Arial" panose="020B0604020202020204" pitchFamily="34" charset="0"/>
                    <a:cs typeface="Arial" panose="020B0604020202020204" pitchFamily="34" charset="0"/>
                  </a:defRPr>
                </a:lvl3pPr>
                <a:lvl4pPr marL="0" indent="-180000">
                  <a:lnSpc>
                    <a:spcPts val="2400"/>
                  </a:lnSpc>
                  <a:spcBef>
                    <a:spcPts val="0"/>
                  </a:spcBef>
                  <a:spcAft>
                    <a:spcPts val="600"/>
                  </a:spcAft>
                  <a:buFont typeface="Arial" panose="020B0604020202020204" pitchFamily="34" charset="0"/>
                  <a:buChar char="»"/>
                  <a:defRPr sz="2000" b="0" i="0">
                    <a:latin typeface="Arial" panose="020B0604020202020204" pitchFamily="34" charset="0"/>
                    <a:cs typeface="Arial" panose="020B0604020202020204" pitchFamily="34" charset="0"/>
                  </a:defRPr>
                </a:lvl4pPr>
                <a:lvl5pPr marL="0" indent="0">
                  <a:lnSpc>
                    <a:spcPts val="2400"/>
                  </a:lnSpc>
                  <a:spcBef>
                    <a:spcPts val="0"/>
                  </a:spcBef>
                  <a:buFont typeface="Arial" panose="020B0604020202020204" pitchFamily="34" charset="0"/>
                  <a:buNone/>
                  <a:defRPr sz="2000" b="0" i="0">
                    <a:solidFill>
                      <a:schemeClr val="tx2"/>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914400">
                  <a:defRPr/>
                </a:pPr>
                <a:r>
                  <a:rPr lang="de-DE" kern="0" dirty="0" err="1">
                    <a:solidFill>
                      <a:srgbClr val="000000"/>
                    </a:solidFill>
                  </a:rPr>
                  <a:t>Centrale</a:t>
                </a:r>
                <a:r>
                  <a:rPr lang="de-DE" kern="0" dirty="0">
                    <a:solidFill>
                      <a:srgbClr val="000000"/>
                    </a:solidFill>
                  </a:rPr>
                  <a:t> </a:t>
                </a:r>
                <a:r>
                  <a:rPr lang="de-DE" kern="0" dirty="0" err="1">
                    <a:solidFill>
                      <a:srgbClr val="000000"/>
                    </a:solidFill>
                  </a:rPr>
                  <a:t>besturing</a:t>
                </a:r>
                <a:r>
                  <a:rPr lang="de-DE" kern="0" dirty="0">
                    <a:solidFill>
                      <a:srgbClr val="000000"/>
                    </a:solidFill>
                  </a:rPr>
                  <a:t> </a:t>
                </a:r>
                <a:r>
                  <a:rPr lang="de-DE" kern="0" dirty="0" err="1">
                    <a:solidFill>
                      <a:srgbClr val="000000"/>
                    </a:solidFill>
                  </a:rPr>
                  <a:t>met</a:t>
                </a:r>
                <a:r>
                  <a:rPr lang="de-DE" kern="0" dirty="0">
                    <a:solidFill>
                      <a:srgbClr val="000000"/>
                    </a:solidFill>
                  </a:rPr>
                  <a:t> GBS en </a:t>
                </a:r>
                <a:r>
                  <a:rPr lang="de-DE" kern="0" dirty="0">
                    <a:solidFill>
                      <a:srgbClr val="E2002B"/>
                    </a:solidFill>
                  </a:rPr>
                  <a:t>DALI-2 BMS</a:t>
                </a:r>
              </a:p>
            </p:txBody>
          </p:sp>
          <p:sp>
            <p:nvSpPr>
              <p:cNvPr id="8" name="Ellipse 10">
                <a:extLst>
                  <a:ext uri="{FF2B5EF4-FFF2-40B4-BE49-F238E27FC236}">
                    <a16:creationId xmlns:a16="http://schemas.microsoft.com/office/drawing/2014/main" id="{E421BA0B-634D-DB25-C294-BEE65789A963}"/>
                  </a:ext>
                </a:extLst>
              </p:cNvPr>
              <p:cNvSpPr/>
              <p:nvPr/>
            </p:nvSpPr>
            <p:spPr>
              <a:xfrm>
                <a:off x="3533967" y="2202025"/>
                <a:ext cx="294470" cy="277016"/>
              </a:xfrm>
              <a:prstGeom prst="ellipse">
                <a:avLst/>
              </a:prstGeom>
              <a:solidFill>
                <a:srgbClr val="E30613"/>
              </a:solidFill>
              <a:ln w="12700" cap="flat" cmpd="sng" algn="ctr">
                <a:noFill/>
                <a:prstDash val="solid"/>
                <a:miter lim="800000"/>
              </a:ln>
              <a:effectLst/>
            </p:spPr>
            <p:txBody>
              <a:bodyPr lIns="0" tIns="0" rIns="0" bIns="0" rtlCol="0" anchor="ctr"/>
              <a:lstStyle/>
              <a:p>
                <a:pPr algn="ctr" defTabSz="914400">
                  <a:defRPr/>
                </a:pPr>
                <a:r>
                  <a:rPr lang="de-DE" kern="0" dirty="0">
                    <a:solidFill>
                      <a:srgbClr val="FFFFFF"/>
                    </a:solidFill>
                    <a:latin typeface="Calibri" panose="020F0502020204030204"/>
                  </a:rPr>
                  <a:t>2</a:t>
                </a:r>
              </a:p>
            </p:txBody>
          </p:sp>
        </p:grpSp>
        <p:grpSp>
          <p:nvGrpSpPr>
            <p:cNvPr id="9" name="Gruppieren 11">
              <a:extLst>
                <a:ext uri="{FF2B5EF4-FFF2-40B4-BE49-F238E27FC236}">
                  <a16:creationId xmlns:a16="http://schemas.microsoft.com/office/drawing/2014/main" id="{7ED1CAFE-ED6C-D4A4-07EF-C868386797D4}"/>
                </a:ext>
              </a:extLst>
            </p:cNvPr>
            <p:cNvGrpSpPr/>
            <p:nvPr/>
          </p:nvGrpSpPr>
          <p:grpSpPr>
            <a:xfrm>
              <a:off x="7801127" y="1695676"/>
              <a:ext cx="2420820" cy="872801"/>
              <a:chOff x="6332213" y="2190976"/>
              <a:chExt cx="2288911" cy="872801"/>
            </a:xfrm>
          </p:grpSpPr>
          <p:sp>
            <p:nvSpPr>
              <p:cNvPr id="10" name="Textplatzhalter 5">
                <a:extLst>
                  <a:ext uri="{FF2B5EF4-FFF2-40B4-BE49-F238E27FC236}">
                    <a16:creationId xmlns:a16="http://schemas.microsoft.com/office/drawing/2014/main" id="{0E57A9CB-99D3-DAE2-F99B-E33CF6776821}"/>
                  </a:ext>
                </a:extLst>
              </p:cNvPr>
              <p:cNvSpPr txBox="1">
                <a:spLocks/>
              </p:cNvSpPr>
              <p:nvPr/>
            </p:nvSpPr>
            <p:spPr>
              <a:xfrm>
                <a:off x="6668175" y="2190976"/>
                <a:ext cx="1952949" cy="872801"/>
              </a:xfrm>
              <a:prstGeom prst="rect">
                <a:avLst/>
              </a:prstGeom>
            </p:spPr>
            <p:txBody>
              <a:bodyPr vert="horz" lIns="0" tIns="0" rIns="0" bIns="0" rtlCol="0">
                <a:noAutofit/>
              </a:bodyPr>
              <a:lstStyle>
                <a:defPPr>
                  <a:defRPr lang="de-DE"/>
                </a:defPPr>
                <a:lvl1pPr marL="47625" indent="0">
                  <a:lnSpc>
                    <a:spcPts val="1800"/>
                  </a:lnSpc>
                  <a:spcBef>
                    <a:spcPts val="0"/>
                  </a:spcBef>
                  <a:spcAft>
                    <a:spcPts val="0"/>
                  </a:spcAft>
                  <a:buFont typeface="Arial" panose="020B0604020202020204" pitchFamily="34" charset="0"/>
                  <a:buNone/>
                  <a:defRPr sz="1400" b="1" i="0">
                    <a:solidFill>
                      <a:schemeClr val="tx2"/>
                    </a:solidFill>
                    <a:latin typeface="Arial" panose="020B0604020202020204" pitchFamily="34" charset="0"/>
                    <a:cs typeface="Arial" panose="020B0604020202020204" pitchFamily="34" charset="0"/>
                  </a:defRPr>
                </a:lvl1pPr>
                <a:lvl2pPr marL="0" indent="-180000">
                  <a:lnSpc>
                    <a:spcPts val="2400"/>
                  </a:lnSpc>
                  <a:spcBef>
                    <a:spcPts val="0"/>
                  </a:spcBef>
                  <a:spcAft>
                    <a:spcPts val="600"/>
                  </a:spcAft>
                  <a:buFont typeface="Arial" panose="020B0604020202020204" pitchFamily="34" charset="0"/>
                  <a:buChar char="•"/>
                  <a:defRPr sz="2000" b="0" i="0">
                    <a:solidFill>
                      <a:schemeClr val="tx2"/>
                    </a:solidFill>
                    <a:latin typeface="Arial" panose="020B0604020202020204" pitchFamily="34" charset="0"/>
                    <a:cs typeface="Arial" panose="020B0604020202020204" pitchFamily="34" charset="0"/>
                  </a:defRPr>
                </a:lvl2pPr>
                <a:lvl3pPr marL="0" indent="-180000">
                  <a:lnSpc>
                    <a:spcPts val="2400"/>
                  </a:lnSpc>
                  <a:spcBef>
                    <a:spcPts val="0"/>
                  </a:spcBef>
                  <a:spcAft>
                    <a:spcPts val="600"/>
                  </a:spcAft>
                  <a:buFont typeface="Arial" panose="020B0604020202020204" pitchFamily="34" charset="0"/>
                  <a:buChar char="•"/>
                  <a:defRPr sz="2000" b="0" i="0">
                    <a:latin typeface="Arial" panose="020B0604020202020204" pitchFamily="34" charset="0"/>
                    <a:cs typeface="Arial" panose="020B0604020202020204" pitchFamily="34" charset="0"/>
                  </a:defRPr>
                </a:lvl3pPr>
                <a:lvl4pPr marL="0" indent="-180000">
                  <a:lnSpc>
                    <a:spcPts val="2400"/>
                  </a:lnSpc>
                  <a:spcBef>
                    <a:spcPts val="0"/>
                  </a:spcBef>
                  <a:spcAft>
                    <a:spcPts val="600"/>
                  </a:spcAft>
                  <a:buFont typeface="Arial" panose="020B0604020202020204" pitchFamily="34" charset="0"/>
                  <a:buChar char="»"/>
                  <a:defRPr sz="2000" b="0" i="0">
                    <a:latin typeface="Arial" panose="020B0604020202020204" pitchFamily="34" charset="0"/>
                    <a:cs typeface="Arial" panose="020B0604020202020204" pitchFamily="34" charset="0"/>
                  </a:defRPr>
                </a:lvl4pPr>
                <a:lvl5pPr marL="0" indent="0">
                  <a:lnSpc>
                    <a:spcPts val="2400"/>
                  </a:lnSpc>
                  <a:spcBef>
                    <a:spcPts val="0"/>
                  </a:spcBef>
                  <a:buFont typeface="Arial" panose="020B0604020202020204" pitchFamily="34" charset="0"/>
                  <a:buNone/>
                  <a:defRPr sz="2000" b="0" i="0">
                    <a:solidFill>
                      <a:schemeClr val="tx2"/>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914400">
                  <a:defRPr/>
                </a:pPr>
                <a:r>
                  <a:rPr lang="de-DE" kern="0" dirty="0">
                    <a:solidFill>
                      <a:srgbClr val="000000"/>
                    </a:solidFill>
                  </a:rPr>
                  <a:t>Lokale </a:t>
                </a:r>
                <a:r>
                  <a:rPr lang="de-DE" kern="0" dirty="0" err="1">
                    <a:solidFill>
                      <a:srgbClr val="000000"/>
                    </a:solidFill>
                  </a:rPr>
                  <a:t>lichtsturing</a:t>
                </a:r>
                <a:r>
                  <a:rPr lang="de-DE" kern="0" dirty="0">
                    <a:solidFill>
                      <a:srgbClr val="000000"/>
                    </a:solidFill>
                  </a:rPr>
                  <a:t> </a:t>
                </a:r>
                <a:r>
                  <a:rPr lang="de-DE" kern="0" dirty="0" err="1">
                    <a:solidFill>
                      <a:srgbClr val="000000"/>
                    </a:solidFill>
                  </a:rPr>
                  <a:t>met</a:t>
                </a:r>
                <a:br>
                  <a:rPr lang="de-DE" kern="0" dirty="0">
                    <a:solidFill>
                      <a:srgbClr val="000000"/>
                    </a:solidFill>
                  </a:rPr>
                </a:br>
                <a:r>
                  <a:rPr lang="de-DE" kern="0" dirty="0">
                    <a:solidFill>
                      <a:srgbClr val="E2002B"/>
                    </a:solidFill>
                  </a:rPr>
                  <a:t>DALI BROADCAST</a:t>
                </a:r>
              </a:p>
            </p:txBody>
          </p:sp>
          <p:sp>
            <p:nvSpPr>
              <p:cNvPr id="11" name="Ellipse 13">
                <a:extLst>
                  <a:ext uri="{FF2B5EF4-FFF2-40B4-BE49-F238E27FC236}">
                    <a16:creationId xmlns:a16="http://schemas.microsoft.com/office/drawing/2014/main" id="{30BC8D58-A88D-C296-A1DA-D27D3A37C3F9}"/>
                  </a:ext>
                </a:extLst>
              </p:cNvPr>
              <p:cNvSpPr/>
              <p:nvPr/>
            </p:nvSpPr>
            <p:spPr>
              <a:xfrm>
                <a:off x="6332213" y="2202025"/>
                <a:ext cx="294470" cy="277016"/>
              </a:xfrm>
              <a:prstGeom prst="ellipse">
                <a:avLst/>
              </a:prstGeom>
              <a:solidFill>
                <a:srgbClr val="E30613"/>
              </a:solidFill>
              <a:ln w="12700" cap="flat" cmpd="sng" algn="ctr">
                <a:noFill/>
                <a:prstDash val="solid"/>
                <a:miter lim="800000"/>
              </a:ln>
              <a:effectLst/>
            </p:spPr>
            <p:txBody>
              <a:bodyPr lIns="0" tIns="0" rIns="0" bIns="0" rtlCol="0" anchor="ctr"/>
              <a:lstStyle/>
              <a:p>
                <a:pPr algn="ctr" defTabSz="914400">
                  <a:defRPr/>
                </a:pPr>
                <a:r>
                  <a:rPr lang="de-DE" kern="0" dirty="0">
                    <a:solidFill>
                      <a:srgbClr val="FFFFFF"/>
                    </a:solidFill>
                    <a:latin typeface="Calibri" panose="020F0502020204030204"/>
                  </a:rPr>
                  <a:t>3</a:t>
                </a:r>
              </a:p>
            </p:txBody>
          </p:sp>
        </p:grpSp>
        <p:grpSp>
          <p:nvGrpSpPr>
            <p:cNvPr id="12" name="Gruppieren 14">
              <a:extLst>
                <a:ext uri="{FF2B5EF4-FFF2-40B4-BE49-F238E27FC236}">
                  <a16:creationId xmlns:a16="http://schemas.microsoft.com/office/drawing/2014/main" id="{4CA5E7D8-6D1B-FAA9-E1F7-7F48D50C6C3C}"/>
                </a:ext>
              </a:extLst>
            </p:cNvPr>
            <p:cNvGrpSpPr/>
            <p:nvPr/>
          </p:nvGrpSpPr>
          <p:grpSpPr>
            <a:xfrm>
              <a:off x="2173308" y="3192412"/>
              <a:ext cx="2156460" cy="1894137"/>
              <a:chOff x="3651782" y="4093548"/>
              <a:chExt cx="2156460" cy="1894137"/>
            </a:xfrm>
          </p:grpSpPr>
          <p:sp>
            <p:nvSpPr>
              <p:cNvPr id="90" name="Rechteck: abgerundete Ecken 15">
                <a:extLst>
                  <a:ext uri="{FF2B5EF4-FFF2-40B4-BE49-F238E27FC236}">
                    <a16:creationId xmlns:a16="http://schemas.microsoft.com/office/drawing/2014/main" id="{C042A049-E0C1-AB95-A80B-B1A5F92BAE9A}"/>
                  </a:ext>
                </a:extLst>
              </p:cNvPr>
              <p:cNvSpPr/>
              <p:nvPr/>
            </p:nvSpPr>
            <p:spPr>
              <a:xfrm>
                <a:off x="3651782" y="5114884"/>
                <a:ext cx="2156460"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a:solidFill>
                      <a:srgbClr val="000000"/>
                    </a:solidFill>
                    <a:latin typeface="Calibri" panose="020F0502020204030204"/>
                  </a:rPr>
                  <a:t>Groep 2/16</a:t>
                </a:r>
              </a:p>
            </p:txBody>
          </p:sp>
          <p:grpSp>
            <p:nvGrpSpPr>
              <p:cNvPr id="91" name="Gruppieren 16">
                <a:extLst>
                  <a:ext uri="{FF2B5EF4-FFF2-40B4-BE49-F238E27FC236}">
                    <a16:creationId xmlns:a16="http://schemas.microsoft.com/office/drawing/2014/main" id="{583C8627-6E86-6E7E-11B4-A03115329F00}"/>
                  </a:ext>
                </a:extLst>
              </p:cNvPr>
              <p:cNvGrpSpPr/>
              <p:nvPr/>
            </p:nvGrpSpPr>
            <p:grpSpPr>
              <a:xfrm>
                <a:off x="3729639" y="4181926"/>
                <a:ext cx="1272064" cy="676053"/>
                <a:chOff x="598086" y="4242821"/>
                <a:chExt cx="1272064" cy="676053"/>
              </a:xfrm>
            </p:grpSpPr>
            <p:pic>
              <p:nvPicPr>
                <p:cNvPr id="107" name="Grafik 32">
                  <a:extLst>
                    <a:ext uri="{FF2B5EF4-FFF2-40B4-BE49-F238E27FC236}">
                      <a16:creationId xmlns:a16="http://schemas.microsoft.com/office/drawing/2014/main" id="{ADC7D7AF-6FD8-C5D0-A32A-9050685BC8C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08" name="Grafik 33">
                  <a:extLst>
                    <a:ext uri="{FF2B5EF4-FFF2-40B4-BE49-F238E27FC236}">
                      <a16:creationId xmlns:a16="http://schemas.microsoft.com/office/drawing/2014/main" id="{729A34FC-0A55-A8D1-3417-16623C41C4E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605706" y="4699227"/>
                  <a:ext cx="594383" cy="219647"/>
                </a:xfrm>
                <a:prstGeom prst="rect">
                  <a:avLst/>
                </a:prstGeom>
              </p:spPr>
            </p:pic>
            <p:pic>
              <p:nvPicPr>
                <p:cNvPr id="109" name="Grafik 34">
                  <a:extLst>
                    <a:ext uri="{FF2B5EF4-FFF2-40B4-BE49-F238E27FC236}">
                      <a16:creationId xmlns:a16="http://schemas.microsoft.com/office/drawing/2014/main" id="{9A359DF5-DD15-217D-38CD-B909A6A50D06}"/>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10" name="Grafik 35">
                  <a:extLst>
                    <a:ext uri="{FF2B5EF4-FFF2-40B4-BE49-F238E27FC236}">
                      <a16:creationId xmlns:a16="http://schemas.microsoft.com/office/drawing/2014/main" id="{C0B8B8F8-8F03-B330-1407-53C2A8891D2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92" name="Verbinder: gewinkelt 17">
                <a:extLst>
                  <a:ext uri="{FF2B5EF4-FFF2-40B4-BE49-F238E27FC236}">
                    <a16:creationId xmlns:a16="http://schemas.microsoft.com/office/drawing/2014/main" id="{6AFD0BA9-2A66-3D95-354E-E83F2EFD41A8}"/>
                  </a:ext>
                </a:extLst>
              </p:cNvPr>
              <p:cNvCxnSpPr>
                <a:cxnSpLocks/>
              </p:cNvCxnSpPr>
              <p:nvPr/>
            </p:nvCxnSpPr>
            <p:spPr>
              <a:xfrm rot="10800000">
                <a:off x="5355159" y="4500014"/>
                <a:ext cx="26242" cy="1030529"/>
              </a:xfrm>
              <a:prstGeom prst="bentConnector3">
                <a:avLst>
                  <a:gd name="adj1" fmla="val 971123"/>
                </a:avLst>
              </a:prstGeom>
              <a:noFill/>
              <a:ln w="6350" cap="flat" cmpd="sng" algn="ctr">
                <a:solidFill>
                  <a:srgbClr val="000000"/>
                </a:solidFill>
                <a:prstDash val="solid"/>
                <a:miter lim="800000"/>
              </a:ln>
              <a:effectLst/>
            </p:spPr>
          </p:cxnSp>
          <p:cxnSp>
            <p:nvCxnSpPr>
              <p:cNvPr id="93" name="Verbinder: gewinkelt 18">
                <a:extLst>
                  <a:ext uri="{FF2B5EF4-FFF2-40B4-BE49-F238E27FC236}">
                    <a16:creationId xmlns:a16="http://schemas.microsoft.com/office/drawing/2014/main" id="{C4A525D3-2B9F-7515-C897-FD557BCE8193}"/>
                  </a:ext>
                </a:extLst>
              </p:cNvPr>
              <p:cNvCxnSpPr>
                <a:cxnSpLocks/>
                <a:stCxn id="109" idx="2"/>
              </p:cNvCxnSpPr>
              <p:nvPr/>
            </p:nvCxnSpPr>
            <p:spPr>
              <a:xfrm rot="16200000" flipH="1">
                <a:off x="4989632" y="4134486"/>
                <a:ext cx="81604" cy="649450"/>
              </a:xfrm>
              <a:prstGeom prst="bentConnector2">
                <a:avLst/>
              </a:prstGeom>
              <a:noFill/>
              <a:ln w="6350" cap="flat" cmpd="sng" algn="ctr">
                <a:solidFill>
                  <a:srgbClr val="000000"/>
                </a:solidFill>
                <a:prstDash val="solid"/>
                <a:miter lim="800000"/>
              </a:ln>
              <a:effectLst/>
            </p:spPr>
          </p:cxnSp>
          <p:cxnSp>
            <p:nvCxnSpPr>
              <p:cNvPr id="94" name="Verbinder: gewinkelt 19">
                <a:extLst>
                  <a:ext uri="{FF2B5EF4-FFF2-40B4-BE49-F238E27FC236}">
                    <a16:creationId xmlns:a16="http://schemas.microsoft.com/office/drawing/2014/main" id="{D734DA4B-12F0-3A78-9AC4-D8CB4CB37386}"/>
                  </a:ext>
                </a:extLst>
              </p:cNvPr>
              <p:cNvCxnSpPr>
                <a:cxnSpLocks/>
                <a:stCxn id="107" idx="2"/>
              </p:cNvCxnSpPr>
              <p:nvPr/>
            </p:nvCxnSpPr>
            <p:spPr>
              <a:xfrm rot="16200000" flipH="1">
                <a:off x="4651967" y="3796820"/>
                <a:ext cx="81605" cy="1324780"/>
              </a:xfrm>
              <a:prstGeom prst="bentConnector2">
                <a:avLst/>
              </a:prstGeom>
              <a:noFill/>
              <a:ln w="6350" cap="flat" cmpd="sng" algn="ctr">
                <a:solidFill>
                  <a:srgbClr val="000000"/>
                </a:solidFill>
                <a:prstDash val="solid"/>
                <a:miter lim="800000"/>
              </a:ln>
              <a:effectLst/>
            </p:spPr>
          </p:cxnSp>
          <p:cxnSp>
            <p:nvCxnSpPr>
              <p:cNvPr id="95" name="Verbinder: gewinkelt 20">
                <a:extLst>
                  <a:ext uri="{FF2B5EF4-FFF2-40B4-BE49-F238E27FC236}">
                    <a16:creationId xmlns:a16="http://schemas.microsoft.com/office/drawing/2014/main" id="{FF12DB80-F789-95F4-A626-A4CAF9C6C04B}"/>
                  </a:ext>
                </a:extLst>
              </p:cNvPr>
              <p:cNvCxnSpPr>
                <a:cxnSpLocks/>
                <a:stCxn id="110" idx="0"/>
              </p:cNvCxnSpPr>
              <p:nvPr/>
            </p:nvCxnSpPr>
            <p:spPr>
              <a:xfrm rot="5400000" flipH="1" flipV="1">
                <a:off x="4961303" y="4244420"/>
                <a:ext cx="138263" cy="649450"/>
              </a:xfrm>
              <a:prstGeom prst="bentConnector2">
                <a:avLst/>
              </a:prstGeom>
              <a:noFill/>
              <a:ln w="6350" cap="flat" cmpd="sng" algn="ctr">
                <a:solidFill>
                  <a:srgbClr val="000000"/>
                </a:solidFill>
                <a:prstDash val="solid"/>
                <a:miter lim="800000"/>
              </a:ln>
              <a:effectLst/>
            </p:spPr>
          </p:cxnSp>
          <p:cxnSp>
            <p:nvCxnSpPr>
              <p:cNvPr id="96" name="Verbinder: gewinkelt 21">
                <a:extLst>
                  <a:ext uri="{FF2B5EF4-FFF2-40B4-BE49-F238E27FC236}">
                    <a16:creationId xmlns:a16="http://schemas.microsoft.com/office/drawing/2014/main" id="{2A561CED-3712-9F25-3250-55BD9B5B63C6}"/>
                  </a:ext>
                </a:extLst>
              </p:cNvPr>
              <p:cNvCxnSpPr>
                <a:cxnSpLocks/>
                <a:stCxn id="108" idx="0"/>
              </p:cNvCxnSpPr>
              <p:nvPr/>
            </p:nvCxnSpPr>
            <p:spPr>
              <a:xfrm rot="5400000" flipH="1" flipV="1">
                <a:off x="4670743" y="3868436"/>
                <a:ext cx="133605" cy="1406188"/>
              </a:xfrm>
              <a:prstGeom prst="bentConnector2">
                <a:avLst/>
              </a:prstGeom>
              <a:noFill/>
              <a:ln w="6350" cap="flat" cmpd="sng" algn="ctr">
                <a:solidFill>
                  <a:srgbClr val="000000"/>
                </a:solidFill>
                <a:prstDash val="solid"/>
                <a:miter lim="800000"/>
              </a:ln>
              <a:effectLst/>
            </p:spPr>
          </p:cxnSp>
          <p:grpSp>
            <p:nvGrpSpPr>
              <p:cNvPr id="97" name="Gruppieren 22">
                <a:extLst>
                  <a:ext uri="{FF2B5EF4-FFF2-40B4-BE49-F238E27FC236}">
                    <a16:creationId xmlns:a16="http://schemas.microsoft.com/office/drawing/2014/main" id="{C2175EC7-B441-F22C-404A-EF68D08C0194}"/>
                  </a:ext>
                </a:extLst>
              </p:cNvPr>
              <p:cNvGrpSpPr/>
              <p:nvPr/>
            </p:nvGrpSpPr>
            <p:grpSpPr>
              <a:xfrm>
                <a:off x="3740907" y="5192377"/>
                <a:ext cx="1272064" cy="676053"/>
                <a:chOff x="598086" y="4242821"/>
                <a:chExt cx="1272064" cy="676053"/>
              </a:xfrm>
            </p:grpSpPr>
            <p:pic>
              <p:nvPicPr>
                <p:cNvPr id="103" name="Grafik 28">
                  <a:extLst>
                    <a:ext uri="{FF2B5EF4-FFF2-40B4-BE49-F238E27FC236}">
                      <a16:creationId xmlns:a16="http://schemas.microsoft.com/office/drawing/2014/main" id="{D80A35F1-2134-45FA-DB11-1EAF95BFEBD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04" name="Grafik 29">
                  <a:extLst>
                    <a:ext uri="{FF2B5EF4-FFF2-40B4-BE49-F238E27FC236}">
                      <a16:creationId xmlns:a16="http://schemas.microsoft.com/office/drawing/2014/main" id="{7550D26F-2EDE-1973-1D2E-7CF05EA62EF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598086" y="4699227"/>
                  <a:ext cx="594383" cy="219647"/>
                </a:xfrm>
                <a:prstGeom prst="rect">
                  <a:avLst/>
                </a:prstGeom>
              </p:spPr>
            </p:pic>
            <p:pic>
              <p:nvPicPr>
                <p:cNvPr id="105" name="Grafik 30">
                  <a:extLst>
                    <a:ext uri="{FF2B5EF4-FFF2-40B4-BE49-F238E27FC236}">
                      <a16:creationId xmlns:a16="http://schemas.microsoft.com/office/drawing/2014/main" id="{89304258-C70F-A2ED-F291-59C93BA18C8A}"/>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06" name="Grafik 31">
                  <a:extLst>
                    <a:ext uri="{FF2B5EF4-FFF2-40B4-BE49-F238E27FC236}">
                      <a16:creationId xmlns:a16="http://schemas.microsoft.com/office/drawing/2014/main" id="{69D16714-BCF7-CF5A-3B2F-1092BD81533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98" name="Verbinder: gewinkelt 23">
                <a:extLst>
                  <a:ext uri="{FF2B5EF4-FFF2-40B4-BE49-F238E27FC236}">
                    <a16:creationId xmlns:a16="http://schemas.microsoft.com/office/drawing/2014/main" id="{13D15DB1-6283-2297-114D-C1D4449C6ED2}"/>
                  </a:ext>
                </a:extLst>
              </p:cNvPr>
              <p:cNvCxnSpPr>
                <a:cxnSpLocks/>
                <a:stCxn id="105" idx="2"/>
              </p:cNvCxnSpPr>
              <p:nvPr/>
            </p:nvCxnSpPr>
            <p:spPr>
              <a:xfrm rot="16200000" flipH="1">
                <a:off x="4998348" y="5147489"/>
                <a:ext cx="101682" cy="664424"/>
              </a:xfrm>
              <a:prstGeom prst="bentConnector2">
                <a:avLst/>
              </a:prstGeom>
              <a:noFill/>
              <a:ln w="6350" cap="flat" cmpd="sng" algn="ctr">
                <a:solidFill>
                  <a:srgbClr val="000000"/>
                </a:solidFill>
                <a:prstDash val="solid"/>
                <a:miter lim="800000"/>
              </a:ln>
              <a:effectLst/>
            </p:spPr>
          </p:cxnSp>
          <p:cxnSp>
            <p:nvCxnSpPr>
              <p:cNvPr id="99" name="Verbinder: gewinkelt 24">
                <a:extLst>
                  <a:ext uri="{FF2B5EF4-FFF2-40B4-BE49-F238E27FC236}">
                    <a16:creationId xmlns:a16="http://schemas.microsoft.com/office/drawing/2014/main" id="{948F6D07-68DE-3D71-29D0-27FF4B810970}"/>
                  </a:ext>
                </a:extLst>
              </p:cNvPr>
              <p:cNvCxnSpPr>
                <a:cxnSpLocks/>
                <a:stCxn id="106" idx="0"/>
              </p:cNvCxnSpPr>
              <p:nvPr/>
            </p:nvCxnSpPr>
            <p:spPr>
              <a:xfrm rot="5400000" flipH="1" flipV="1">
                <a:off x="4990097" y="5257423"/>
                <a:ext cx="118185" cy="664424"/>
              </a:xfrm>
              <a:prstGeom prst="bentConnector2">
                <a:avLst/>
              </a:prstGeom>
              <a:noFill/>
              <a:ln w="6350" cap="flat" cmpd="sng" algn="ctr">
                <a:solidFill>
                  <a:srgbClr val="000000"/>
                </a:solidFill>
                <a:prstDash val="solid"/>
                <a:miter lim="800000"/>
              </a:ln>
              <a:effectLst/>
            </p:spPr>
          </p:cxnSp>
          <p:cxnSp>
            <p:nvCxnSpPr>
              <p:cNvPr id="100" name="Verbinder: gewinkelt 25">
                <a:extLst>
                  <a:ext uri="{FF2B5EF4-FFF2-40B4-BE49-F238E27FC236}">
                    <a16:creationId xmlns:a16="http://schemas.microsoft.com/office/drawing/2014/main" id="{9D8C0844-6203-BCB3-3B23-5D973092B423}"/>
                  </a:ext>
                </a:extLst>
              </p:cNvPr>
              <p:cNvCxnSpPr>
                <a:cxnSpLocks/>
                <a:stCxn id="103" idx="2"/>
              </p:cNvCxnSpPr>
              <p:nvPr/>
            </p:nvCxnSpPr>
            <p:spPr>
              <a:xfrm rot="16200000" flipH="1">
                <a:off x="4660683" y="4809823"/>
                <a:ext cx="101683" cy="1339754"/>
              </a:xfrm>
              <a:prstGeom prst="bentConnector2">
                <a:avLst/>
              </a:prstGeom>
              <a:noFill/>
              <a:ln w="6350" cap="flat" cmpd="sng" algn="ctr">
                <a:solidFill>
                  <a:srgbClr val="000000"/>
                </a:solidFill>
                <a:prstDash val="solid"/>
                <a:miter lim="800000"/>
              </a:ln>
              <a:effectLst/>
            </p:spPr>
          </p:cxnSp>
          <p:cxnSp>
            <p:nvCxnSpPr>
              <p:cNvPr id="101" name="Verbinder: gewinkelt 26">
                <a:extLst>
                  <a:ext uri="{FF2B5EF4-FFF2-40B4-BE49-F238E27FC236}">
                    <a16:creationId xmlns:a16="http://schemas.microsoft.com/office/drawing/2014/main" id="{7A3EADE1-92DD-502F-A7C7-9608AF8B19EE}"/>
                  </a:ext>
                </a:extLst>
              </p:cNvPr>
              <p:cNvCxnSpPr>
                <a:cxnSpLocks/>
                <a:stCxn id="104" idx="0"/>
              </p:cNvCxnSpPr>
              <p:nvPr/>
            </p:nvCxnSpPr>
            <p:spPr>
              <a:xfrm rot="5400000" flipH="1" flipV="1">
                <a:off x="4650630" y="4918012"/>
                <a:ext cx="118241" cy="1343302"/>
              </a:xfrm>
              <a:prstGeom prst="bentConnector2">
                <a:avLst/>
              </a:prstGeom>
              <a:noFill/>
              <a:ln w="6350" cap="flat" cmpd="sng" algn="ctr">
                <a:solidFill>
                  <a:srgbClr val="000000"/>
                </a:solidFill>
                <a:prstDash val="solid"/>
                <a:miter lim="800000"/>
              </a:ln>
              <a:effectLst/>
            </p:spPr>
          </p:cxnSp>
          <p:sp>
            <p:nvSpPr>
              <p:cNvPr id="102" name="Rechteck: abgerundete Ecken 27">
                <a:extLst>
                  <a:ext uri="{FF2B5EF4-FFF2-40B4-BE49-F238E27FC236}">
                    <a16:creationId xmlns:a16="http://schemas.microsoft.com/office/drawing/2014/main" id="{5D5A17B1-8F94-9DBB-DA75-BFC2FC9943BE}"/>
                  </a:ext>
                </a:extLst>
              </p:cNvPr>
              <p:cNvSpPr/>
              <p:nvPr/>
            </p:nvSpPr>
            <p:spPr>
              <a:xfrm>
                <a:off x="3651782" y="4093548"/>
                <a:ext cx="2156460"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a:solidFill>
                      <a:srgbClr val="000000"/>
                    </a:solidFill>
                    <a:latin typeface="Calibri" panose="020F0502020204030204"/>
                  </a:rPr>
                  <a:t>Groep 1</a:t>
                </a:r>
              </a:p>
            </p:txBody>
          </p:sp>
        </p:grpSp>
        <p:grpSp>
          <p:nvGrpSpPr>
            <p:cNvPr id="111" name="Gruppieren 36">
              <a:extLst>
                <a:ext uri="{FF2B5EF4-FFF2-40B4-BE49-F238E27FC236}">
                  <a16:creationId xmlns:a16="http://schemas.microsoft.com/office/drawing/2014/main" id="{9628E313-F112-83AB-FA7B-50A5856E7EBD}"/>
                </a:ext>
              </a:extLst>
            </p:cNvPr>
            <p:cNvGrpSpPr/>
            <p:nvPr/>
          </p:nvGrpSpPr>
          <p:grpSpPr>
            <a:xfrm>
              <a:off x="7956847" y="3194029"/>
              <a:ext cx="2284489" cy="1894137"/>
              <a:chOff x="6414738" y="4093548"/>
              <a:chExt cx="2284489" cy="1894137"/>
            </a:xfrm>
          </p:grpSpPr>
          <p:pic>
            <p:nvPicPr>
              <p:cNvPr id="112" name="Grafik 37">
                <a:extLst>
                  <a:ext uri="{FF2B5EF4-FFF2-40B4-BE49-F238E27FC236}">
                    <a16:creationId xmlns:a16="http://schemas.microsoft.com/office/drawing/2014/main" id="{F94E5C17-AA3C-CA89-33FA-E62A518FB0B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368633" y="4908568"/>
                <a:ext cx="330594" cy="256453"/>
              </a:xfrm>
              <a:prstGeom prst="rect">
                <a:avLst/>
              </a:prstGeom>
            </p:spPr>
          </p:pic>
          <p:sp>
            <p:nvSpPr>
              <p:cNvPr id="113" name="Rechteck: abgerundete Ecken 38">
                <a:extLst>
                  <a:ext uri="{FF2B5EF4-FFF2-40B4-BE49-F238E27FC236}">
                    <a16:creationId xmlns:a16="http://schemas.microsoft.com/office/drawing/2014/main" id="{A85C64A1-EE52-558B-89AB-F32C7BC9F48E}"/>
                  </a:ext>
                </a:extLst>
              </p:cNvPr>
              <p:cNvSpPr/>
              <p:nvPr/>
            </p:nvSpPr>
            <p:spPr>
              <a:xfrm>
                <a:off x="6414738" y="5114884"/>
                <a:ext cx="1817177"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a:solidFill>
                      <a:srgbClr val="000000"/>
                    </a:solidFill>
                    <a:latin typeface="Calibri" panose="020F0502020204030204"/>
                  </a:rPr>
                  <a:t>Zone 2</a:t>
                </a:r>
              </a:p>
            </p:txBody>
          </p:sp>
          <p:grpSp>
            <p:nvGrpSpPr>
              <p:cNvPr id="114" name="Gruppieren 39">
                <a:extLst>
                  <a:ext uri="{FF2B5EF4-FFF2-40B4-BE49-F238E27FC236}">
                    <a16:creationId xmlns:a16="http://schemas.microsoft.com/office/drawing/2014/main" id="{4B72FC54-8F78-A84C-43CF-036D9B4B66FA}"/>
                  </a:ext>
                </a:extLst>
              </p:cNvPr>
              <p:cNvGrpSpPr/>
              <p:nvPr/>
            </p:nvGrpSpPr>
            <p:grpSpPr>
              <a:xfrm>
                <a:off x="6492595" y="4181926"/>
                <a:ext cx="1272064" cy="676053"/>
                <a:chOff x="598086" y="4242821"/>
                <a:chExt cx="1272064" cy="676053"/>
              </a:xfrm>
            </p:grpSpPr>
            <p:pic>
              <p:nvPicPr>
                <p:cNvPr id="127" name="Grafik 52">
                  <a:extLst>
                    <a:ext uri="{FF2B5EF4-FFF2-40B4-BE49-F238E27FC236}">
                      <a16:creationId xmlns:a16="http://schemas.microsoft.com/office/drawing/2014/main" id="{325E48A9-9A1B-E584-328F-D180046E475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28" name="Grafik 53">
                  <a:extLst>
                    <a:ext uri="{FF2B5EF4-FFF2-40B4-BE49-F238E27FC236}">
                      <a16:creationId xmlns:a16="http://schemas.microsoft.com/office/drawing/2014/main" id="{B961B817-5552-E7C3-E630-B86D508916A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605706" y="4699227"/>
                  <a:ext cx="594383" cy="219647"/>
                </a:xfrm>
                <a:prstGeom prst="rect">
                  <a:avLst/>
                </a:prstGeom>
              </p:spPr>
            </p:pic>
            <p:pic>
              <p:nvPicPr>
                <p:cNvPr id="129" name="Grafik 54">
                  <a:extLst>
                    <a:ext uri="{FF2B5EF4-FFF2-40B4-BE49-F238E27FC236}">
                      <a16:creationId xmlns:a16="http://schemas.microsoft.com/office/drawing/2014/main" id="{E7495144-1EB6-6CB6-D860-AEAFD8AC008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30" name="Grafik 55">
                  <a:extLst>
                    <a:ext uri="{FF2B5EF4-FFF2-40B4-BE49-F238E27FC236}">
                      <a16:creationId xmlns:a16="http://schemas.microsoft.com/office/drawing/2014/main" id="{E676F4E8-9308-E536-BB57-132DB7E21FC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115" name="Verbinder: gewinkelt 40">
                <a:extLst>
                  <a:ext uri="{FF2B5EF4-FFF2-40B4-BE49-F238E27FC236}">
                    <a16:creationId xmlns:a16="http://schemas.microsoft.com/office/drawing/2014/main" id="{3785E2CE-3D92-B67A-E9F7-737BA85D029D}"/>
                  </a:ext>
                </a:extLst>
              </p:cNvPr>
              <p:cNvCxnSpPr>
                <a:cxnSpLocks/>
                <a:stCxn id="124" idx="0"/>
                <a:endCxn id="112" idx="2"/>
              </p:cNvCxnSpPr>
              <p:nvPr/>
            </p:nvCxnSpPr>
            <p:spPr>
              <a:xfrm rot="5400000" flipH="1" flipV="1">
                <a:off x="7425611" y="4540465"/>
                <a:ext cx="483762" cy="1732875"/>
              </a:xfrm>
              <a:prstGeom prst="bentConnector3">
                <a:avLst>
                  <a:gd name="adj1" fmla="val 22434"/>
                </a:avLst>
              </a:prstGeom>
              <a:noFill/>
              <a:ln w="6350" cap="flat" cmpd="sng" algn="ctr">
                <a:solidFill>
                  <a:srgbClr val="000000"/>
                </a:solidFill>
                <a:prstDash val="solid"/>
                <a:miter lim="800000"/>
              </a:ln>
              <a:effectLst/>
            </p:spPr>
          </p:cxnSp>
          <p:cxnSp>
            <p:nvCxnSpPr>
              <p:cNvPr id="116" name="Verbinder: gewinkelt 41">
                <a:extLst>
                  <a:ext uri="{FF2B5EF4-FFF2-40B4-BE49-F238E27FC236}">
                    <a16:creationId xmlns:a16="http://schemas.microsoft.com/office/drawing/2014/main" id="{7AADA0D4-52FD-4655-DF02-4AAA517DE799}"/>
                  </a:ext>
                </a:extLst>
              </p:cNvPr>
              <p:cNvCxnSpPr>
                <a:cxnSpLocks/>
                <a:stCxn id="129" idx="2"/>
                <a:endCxn id="128" idx="0"/>
              </p:cNvCxnSpPr>
              <p:nvPr/>
            </p:nvCxnSpPr>
            <p:spPr>
              <a:xfrm rot="5400000">
                <a:off x="7023075" y="4192741"/>
                <a:ext cx="219923" cy="671258"/>
              </a:xfrm>
              <a:prstGeom prst="bentConnector3">
                <a:avLst>
                  <a:gd name="adj1" fmla="val 50000"/>
                </a:avLst>
              </a:prstGeom>
              <a:noFill/>
              <a:ln w="6350" cap="flat" cmpd="sng" algn="ctr">
                <a:solidFill>
                  <a:srgbClr val="000000"/>
                </a:solidFill>
                <a:prstDash val="solid"/>
                <a:miter lim="800000"/>
              </a:ln>
              <a:effectLst/>
            </p:spPr>
          </p:cxnSp>
          <p:cxnSp>
            <p:nvCxnSpPr>
              <p:cNvPr id="117" name="Verbinder: gewinkelt 42">
                <a:extLst>
                  <a:ext uri="{FF2B5EF4-FFF2-40B4-BE49-F238E27FC236}">
                    <a16:creationId xmlns:a16="http://schemas.microsoft.com/office/drawing/2014/main" id="{47EB1713-8844-2820-8759-AB73294F24D8}"/>
                  </a:ext>
                </a:extLst>
              </p:cNvPr>
              <p:cNvCxnSpPr>
                <a:cxnSpLocks/>
                <a:stCxn id="128" idx="0"/>
                <a:endCxn id="112" idx="0"/>
              </p:cNvCxnSpPr>
              <p:nvPr/>
            </p:nvCxnSpPr>
            <p:spPr>
              <a:xfrm rot="16200000" flipH="1">
                <a:off x="7530550" y="3905189"/>
                <a:ext cx="270236" cy="1736523"/>
              </a:xfrm>
              <a:prstGeom prst="bentConnector3">
                <a:avLst>
                  <a:gd name="adj1" fmla="val -40650"/>
                </a:avLst>
              </a:prstGeom>
              <a:noFill/>
              <a:ln w="6350" cap="flat" cmpd="sng" algn="ctr">
                <a:solidFill>
                  <a:srgbClr val="000000"/>
                </a:solidFill>
                <a:prstDash val="solid"/>
                <a:miter lim="800000"/>
              </a:ln>
              <a:effectLst/>
            </p:spPr>
          </p:cxnSp>
          <p:grpSp>
            <p:nvGrpSpPr>
              <p:cNvPr id="118" name="Gruppieren 43">
                <a:extLst>
                  <a:ext uri="{FF2B5EF4-FFF2-40B4-BE49-F238E27FC236}">
                    <a16:creationId xmlns:a16="http://schemas.microsoft.com/office/drawing/2014/main" id="{5F3739E0-0C19-F5C3-859F-B136612995A7}"/>
                  </a:ext>
                </a:extLst>
              </p:cNvPr>
              <p:cNvGrpSpPr/>
              <p:nvPr/>
            </p:nvGrpSpPr>
            <p:grpSpPr>
              <a:xfrm>
                <a:off x="6503863" y="5192377"/>
                <a:ext cx="1272064" cy="676053"/>
                <a:chOff x="598086" y="4242821"/>
                <a:chExt cx="1272064" cy="676053"/>
              </a:xfrm>
            </p:grpSpPr>
            <p:pic>
              <p:nvPicPr>
                <p:cNvPr id="123" name="Grafik 48">
                  <a:extLst>
                    <a:ext uri="{FF2B5EF4-FFF2-40B4-BE49-F238E27FC236}">
                      <a16:creationId xmlns:a16="http://schemas.microsoft.com/office/drawing/2014/main" id="{A0CBA835-13DA-3D36-9811-B42B02A3E25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24" name="Grafik 49">
                  <a:extLst>
                    <a:ext uri="{FF2B5EF4-FFF2-40B4-BE49-F238E27FC236}">
                      <a16:creationId xmlns:a16="http://schemas.microsoft.com/office/drawing/2014/main" id="{9BCBCF46-AEC6-E302-7425-866BE907B88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598086" y="4699227"/>
                  <a:ext cx="594383" cy="219647"/>
                </a:xfrm>
                <a:prstGeom prst="rect">
                  <a:avLst/>
                </a:prstGeom>
              </p:spPr>
            </p:pic>
            <p:pic>
              <p:nvPicPr>
                <p:cNvPr id="125" name="Grafik 50">
                  <a:extLst>
                    <a:ext uri="{FF2B5EF4-FFF2-40B4-BE49-F238E27FC236}">
                      <a16:creationId xmlns:a16="http://schemas.microsoft.com/office/drawing/2014/main" id="{0A3B0F78-780B-8D3A-59A8-B8434F57A09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26" name="Grafik 51">
                  <a:extLst>
                    <a:ext uri="{FF2B5EF4-FFF2-40B4-BE49-F238E27FC236}">
                      <a16:creationId xmlns:a16="http://schemas.microsoft.com/office/drawing/2014/main" id="{ABE698D1-F1C1-093E-3A1A-6A32B84EBC6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119" name="Verbinder: gewinkelt 44">
                <a:extLst>
                  <a:ext uri="{FF2B5EF4-FFF2-40B4-BE49-F238E27FC236}">
                    <a16:creationId xmlns:a16="http://schemas.microsoft.com/office/drawing/2014/main" id="{D99DB337-441A-383A-5188-E6AE0DBCA314}"/>
                  </a:ext>
                </a:extLst>
              </p:cNvPr>
              <p:cNvCxnSpPr>
                <a:cxnSpLocks/>
                <a:stCxn id="125" idx="2"/>
                <a:endCxn id="124" idx="0"/>
              </p:cNvCxnSpPr>
              <p:nvPr/>
            </p:nvCxnSpPr>
            <p:spPr>
              <a:xfrm rot="5400000">
                <a:off x="7030533" y="5199382"/>
                <a:ext cx="219923" cy="678878"/>
              </a:xfrm>
              <a:prstGeom prst="bentConnector3">
                <a:avLst>
                  <a:gd name="adj1" fmla="val 50000"/>
                </a:avLst>
              </a:prstGeom>
              <a:noFill/>
              <a:ln w="6350" cap="flat" cmpd="sng" algn="ctr">
                <a:solidFill>
                  <a:srgbClr val="000000"/>
                </a:solidFill>
                <a:prstDash val="solid"/>
                <a:miter lim="800000"/>
              </a:ln>
              <a:effectLst/>
            </p:spPr>
          </p:cxnSp>
          <p:cxnSp>
            <p:nvCxnSpPr>
              <p:cNvPr id="120" name="Verbinder: gewinkelt 45">
                <a:extLst>
                  <a:ext uri="{FF2B5EF4-FFF2-40B4-BE49-F238E27FC236}">
                    <a16:creationId xmlns:a16="http://schemas.microsoft.com/office/drawing/2014/main" id="{786CFAA3-58DD-407E-24D8-1E20E6F8AB5B}"/>
                  </a:ext>
                </a:extLst>
              </p:cNvPr>
              <p:cNvCxnSpPr>
                <a:cxnSpLocks/>
                <a:stCxn id="123" idx="2"/>
                <a:endCxn id="126" idx="0"/>
              </p:cNvCxnSpPr>
              <p:nvPr/>
            </p:nvCxnSpPr>
            <p:spPr>
              <a:xfrm rot="16200000" flipH="1">
                <a:off x="7032334" y="5201128"/>
                <a:ext cx="219868" cy="675330"/>
              </a:xfrm>
              <a:prstGeom prst="bentConnector3">
                <a:avLst>
                  <a:gd name="adj1" fmla="val 50000"/>
                </a:avLst>
              </a:prstGeom>
              <a:noFill/>
              <a:ln w="6350" cap="flat" cmpd="sng" algn="ctr">
                <a:solidFill>
                  <a:srgbClr val="000000"/>
                </a:solidFill>
                <a:prstDash val="solid"/>
                <a:miter lim="800000"/>
              </a:ln>
              <a:effectLst/>
            </p:spPr>
          </p:cxnSp>
          <p:sp>
            <p:nvSpPr>
              <p:cNvPr id="121" name="Rechteck: abgerundete Ecken 46">
                <a:extLst>
                  <a:ext uri="{FF2B5EF4-FFF2-40B4-BE49-F238E27FC236}">
                    <a16:creationId xmlns:a16="http://schemas.microsoft.com/office/drawing/2014/main" id="{EBC7D2F0-747C-4896-76B2-47C5ABCBA637}"/>
                  </a:ext>
                </a:extLst>
              </p:cNvPr>
              <p:cNvSpPr/>
              <p:nvPr/>
            </p:nvSpPr>
            <p:spPr>
              <a:xfrm>
                <a:off x="6414738" y="4093548"/>
                <a:ext cx="1817177"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a:solidFill>
                      <a:srgbClr val="000000"/>
                    </a:solidFill>
                    <a:latin typeface="Calibri" panose="020F0502020204030204"/>
                  </a:rPr>
                  <a:t>Zone 1</a:t>
                </a:r>
              </a:p>
            </p:txBody>
          </p:sp>
          <p:cxnSp>
            <p:nvCxnSpPr>
              <p:cNvPr id="122" name="Verbinder: gewinkelt 47">
                <a:extLst>
                  <a:ext uri="{FF2B5EF4-FFF2-40B4-BE49-F238E27FC236}">
                    <a16:creationId xmlns:a16="http://schemas.microsoft.com/office/drawing/2014/main" id="{05FAF694-DA18-CF01-6D6C-F6D2A5FFFB92}"/>
                  </a:ext>
                </a:extLst>
              </p:cNvPr>
              <p:cNvCxnSpPr>
                <a:cxnSpLocks/>
                <a:stCxn id="127" idx="2"/>
                <a:endCxn id="130" idx="0"/>
              </p:cNvCxnSpPr>
              <p:nvPr/>
            </p:nvCxnSpPr>
            <p:spPr>
              <a:xfrm rot="16200000" flipH="1">
                <a:off x="7021066" y="4190677"/>
                <a:ext cx="219868" cy="675330"/>
              </a:xfrm>
              <a:prstGeom prst="bentConnector3">
                <a:avLst>
                  <a:gd name="adj1" fmla="val 50000"/>
                </a:avLst>
              </a:prstGeom>
              <a:noFill/>
              <a:ln w="6350" cap="flat" cmpd="sng" algn="ctr">
                <a:solidFill>
                  <a:srgbClr val="000000"/>
                </a:solidFill>
                <a:prstDash val="solid"/>
                <a:miter lim="800000"/>
              </a:ln>
              <a:effectLst/>
            </p:spPr>
          </p:cxnSp>
        </p:grpSp>
        <p:grpSp>
          <p:nvGrpSpPr>
            <p:cNvPr id="131" name="Gruppieren 56">
              <a:extLst>
                <a:ext uri="{FF2B5EF4-FFF2-40B4-BE49-F238E27FC236}">
                  <a16:creationId xmlns:a16="http://schemas.microsoft.com/office/drawing/2014/main" id="{F2513D6F-F3BC-236D-117F-91FCE18CAA91}"/>
                </a:ext>
              </a:extLst>
            </p:cNvPr>
            <p:cNvGrpSpPr/>
            <p:nvPr/>
          </p:nvGrpSpPr>
          <p:grpSpPr>
            <a:xfrm>
              <a:off x="5047996" y="2595461"/>
              <a:ext cx="2156460" cy="2491088"/>
              <a:chOff x="822960" y="3490611"/>
              <a:chExt cx="2156460" cy="2491088"/>
            </a:xfrm>
          </p:grpSpPr>
          <p:sp>
            <p:nvSpPr>
              <p:cNvPr id="132" name="Rechteck: abgerundete Ecken 57">
                <a:extLst>
                  <a:ext uri="{FF2B5EF4-FFF2-40B4-BE49-F238E27FC236}">
                    <a16:creationId xmlns:a16="http://schemas.microsoft.com/office/drawing/2014/main" id="{C963AC5D-6629-56CB-CEED-B57920ACFF04}"/>
                  </a:ext>
                </a:extLst>
              </p:cNvPr>
              <p:cNvSpPr/>
              <p:nvPr/>
            </p:nvSpPr>
            <p:spPr>
              <a:xfrm>
                <a:off x="822960" y="5108898"/>
                <a:ext cx="2156460"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err="1">
                    <a:solidFill>
                      <a:srgbClr val="000000"/>
                    </a:solidFill>
                    <a:latin typeface="Calibri" panose="020F0502020204030204"/>
                  </a:rPr>
                  <a:t>Groep</a:t>
                </a:r>
                <a:r>
                  <a:rPr lang="de-DE" sz="800" kern="0" dirty="0">
                    <a:solidFill>
                      <a:srgbClr val="000000"/>
                    </a:solidFill>
                    <a:latin typeface="Calibri" panose="020F0502020204030204"/>
                  </a:rPr>
                  <a:t> 2</a:t>
                </a:r>
              </a:p>
            </p:txBody>
          </p:sp>
          <p:pic>
            <p:nvPicPr>
              <p:cNvPr id="133" name="Grafik 58">
                <a:extLst>
                  <a:ext uri="{FF2B5EF4-FFF2-40B4-BE49-F238E27FC236}">
                    <a16:creationId xmlns:a16="http://schemas.microsoft.com/office/drawing/2014/main" id="{E9021A39-710A-9770-C8EE-0AC19016C4F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82012" y="3490611"/>
                <a:ext cx="532423" cy="439734"/>
              </a:xfrm>
              <a:prstGeom prst="rect">
                <a:avLst/>
              </a:prstGeom>
            </p:spPr>
          </p:pic>
          <p:pic>
            <p:nvPicPr>
              <p:cNvPr id="134" name="Grafik 59">
                <a:extLst>
                  <a:ext uri="{FF2B5EF4-FFF2-40B4-BE49-F238E27FC236}">
                    <a16:creationId xmlns:a16="http://schemas.microsoft.com/office/drawing/2014/main" id="{066A70C0-E3B8-490D-E4FB-932DD661315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554303" y="4381500"/>
                <a:ext cx="307007" cy="236482"/>
              </a:xfrm>
              <a:prstGeom prst="rect">
                <a:avLst/>
              </a:prstGeom>
            </p:spPr>
          </p:pic>
          <p:grpSp>
            <p:nvGrpSpPr>
              <p:cNvPr id="135" name="Gruppieren 60">
                <a:extLst>
                  <a:ext uri="{FF2B5EF4-FFF2-40B4-BE49-F238E27FC236}">
                    <a16:creationId xmlns:a16="http://schemas.microsoft.com/office/drawing/2014/main" id="{D064A8B2-617B-2D65-F9F3-F14A4546065B}"/>
                  </a:ext>
                </a:extLst>
              </p:cNvPr>
              <p:cNvGrpSpPr/>
              <p:nvPr/>
            </p:nvGrpSpPr>
            <p:grpSpPr>
              <a:xfrm>
                <a:off x="900817" y="4175940"/>
                <a:ext cx="1272064" cy="676053"/>
                <a:chOff x="598086" y="4242821"/>
                <a:chExt cx="1272064" cy="676053"/>
              </a:xfrm>
            </p:grpSpPr>
            <p:pic>
              <p:nvPicPr>
                <p:cNvPr id="155" name="Grafik 80">
                  <a:extLst>
                    <a:ext uri="{FF2B5EF4-FFF2-40B4-BE49-F238E27FC236}">
                      <a16:creationId xmlns:a16="http://schemas.microsoft.com/office/drawing/2014/main" id="{8CC5B608-BABD-4AD7-63E4-92BE494B9B1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56" name="Grafik 81">
                  <a:extLst>
                    <a:ext uri="{FF2B5EF4-FFF2-40B4-BE49-F238E27FC236}">
                      <a16:creationId xmlns:a16="http://schemas.microsoft.com/office/drawing/2014/main" id="{0C5A19FD-93C8-C85D-10BE-7072B7F3736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605706" y="4699227"/>
                  <a:ext cx="594383" cy="219647"/>
                </a:xfrm>
                <a:prstGeom prst="rect">
                  <a:avLst/>
                </a:prstGeom>
              </p:spPr>
            </p:pic>
            <p:pic>
              <p:nvPicPr>
                <p:cNvPr id="157" name="Grafik 82">
                  <a:extLst>
                    <a:ext uri="{FF2B5EF4-FFF2-40B4-BE49-F238E27FC236}">
                      <a16:creationId xmlns:a16="http://schemas.microsoft.com/office/drawing/2014/main" id="{7F6A0E5E-0BC2-D8B4-B45F-21982E8C07C9}"/>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58" name="Grafik 83">
                  <a:extLst>
                    <a:ext uri="{FF2B5EF4-FFF2-40B4-BE49-F238E27FC236}">
                      <a16:creationId xmlns:a16="http://schemas.microsoft.com/office/drawing/2014/main" id="{E54357C1-7148-8F6C-1554-D28DC278303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136" name="Verbinder: gewinkelt 61">
                <a:extLst>
                  <a:ext uri="{FF2B5EF4-FFF2-40B4-BE49-F238E27FC236}">
                    <a16:creationId xmlns:a16="http://schemas.microsoft.com/office/drawing/2014/main" id="{4439A62C-6BFA-AC50-1F7D-278330CE6E75}"/>
                  </a:ext>
                </a:extLst>
              </p:cNvPr>
              <p:cNvCxnSpPr>
                <a:cxnSpLocks/>
                <a:stCxn id="133" idx="3"/>
                <a:endCxn id="134" idx="1"/>
              </p:cNvCxnSpPr>
              <p:nvPr/>
            </p:nvCxnSpPr>
            <p:spPr>
              <a:xfrm>
                <a:off x="2214435" y="3710478"/>
                <a:ext cx="339868" cy="789263"/>
              </a:xfrm>
              <a:prstGeom prst="bentConnector3">
                <a:avLst>
                  <a:gd name="adj1" fmla="val 50000"/>
                </a:avLst>
              </a:prstGeom>
              <a:noFill/>
              <a:ln w="6350" cap="flat" cmpd="sng" algn="ctr">
                <a:solidFill>
                  <a:srgbClr val="000000"/>
                </a:solidFill>
                <a:prstDash val="solid"/>
                <a:miter lim="800000"/>
              </a:ln>
              <a:effectLst/>
            </p:spPr>
          </p:cxnSp>
          <p:cxnSp>
            <p:nvCxnSpPr>
              <p:cNvPr id="137" name="Verbinder: gewinkelt 62">
                <a:extLst>
                  <a:ext uri="{FF2B5EF4-FFF2-40B4-BE49-F238E27FC236}">
                    <a16:creationId xmlns:a16="http://schemas.microsoft.com/office/drawing/2014/main" id="{A820CB05-E42E-B462-9E6A-A3D863CC3C45}"/>
                  </a:ext>
                </a:extLst>
              </p:cNvPr>
              <p:cNvCxnSpPr>
                <a:cxnSpLocks/>
                <a:stCxn id="133" idx="3"/>
                <a:endCxn id="138" idx="1"/>
              </p:cNvCxnSpPr>
              <p:nvPr/>
            </p:nvCxnSpPr>
            <p:spPr>
              <a:xfrm>
                <a:off x="2214435" y="3710478"/>
                <a:ext cx="339867" cy="1813731"/>
              </a:xfrm>
              <a:prstGeom prst="bentConnector3">
                <a:avLst>
                  <a:gd name="adj1" fmla="val 50000"/>
                </a:avLst>
              </a:prstGeom>
              <a:noFill/>
              <a:ln w="6350" cap="flat" cmpd="sng" algn="ctr">
                <a:solidFill>
                  <a:srgbClr val="000000"/>
                </a:solidFill>
                <a:prstDash val="solid"/>
                <a:miter lim="800000"/>
              </a:ln>
              <a:effectLst/>
            </p:spPr>
          </p:cxnSp>
          <p:pic>
            <p:nvPicPr>
              <p:cNvPr id="138" name="Grafik 63">
                <a:extLst>
                  <a:ext uri="{FF2B5EF4-FFF2-40B4-BE49-F238E27FC236}">
                    <a16:creationId xmlns:a16="http://schemas.microsoft.com/office/drawing/2014/main" id="{E79B5A7B-6479-9B2A-7CD2-C86C8B8483A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554302" y="5405968"/>
                <a:ext cx="307007" cy="236482"/>
              </a:xfrm>
              <a:prstGeom prst="rect">
                <a:avLst/>
              </a:prstGeom>
            </p:spPr>
          </p:pic>
          <p:cxnSp>
            <p:nvCxnSpPr>
              <p:cNvPr id="139" name="Verbinder: gewinkelt 64">
                <a:extLst>
                  <a:ext uri="{FF2B5EF4-FFF2-40B4-BE49-F238E27FC236}">
                    <a16:creationId xmlns:a16="http://schemas.microsoft.com/office/drawing/2014/main" id="{FAE4C876-DDB2-3C43-D0AD-70F676BBF64F}"/>
                  </a:ext>
                </a:extLst>
              </p:cNvPr>
              <p:cNvCxnSpPr>
                <a:cxnSpLocks/>
                <a:stCxn id="157" idx="2"/>
                <a:endCxn id="134" idx="1"/>
              </p:cNvCxnSpPr>
              <p:nvPr/>
            </p:nvCxnSpPr>
            <p:spPr>
              <a:xfrm rot="16200000" flipH="1">
                <a:off x="2171936" y="4117374"/>
                <a:ext cx="87318" cy="677416"/>
              </a:xfrm>
              <a:prstGeom prst="bentConnector2">
                <a:avLst/>
              </a:prstGeom>
              <a:noFill/>
              <a:ln w="6350" cap="flat" cmpd="sng" algn="ctr">
                <a:solidFill>
                  <a:srgbClr val="000000"/>
                </a:solidFill>
                <a:prstDash val="solid"/>
                <a:miter lim="800000"/>
              </a:ln>
              <a:effectLst/>
            </p:spPr>
          </p:cxnSp>
          <p:cxnSp>
            <p:nvCxnSpPr>
              <p:cNvPr id="140" name="Verbinder: gewinkelt 65">
                <a:extLst>
                  <a:ext uri="{FF2B5EF4-FFF2-40B4-BE49-F238E27FC236}">
                    <a16:creationId xmlns:a16="http://schemas.microsoft.com/office/drawing/2014/main" id="{47824A73-86EB-553E-BC39-490AF4920663}"/>
                  </a:ext>
                </a:extLst>
              </p:cNvPr>
              <p:cNvCxnSpPr>
                <a:cxnSpLocks/>
                <a:stCxn id="155" idx="2"/>
                <a:endCxn id="134" idx="1"/>
              </p:cNvCxnSpPr>
              <p:nvPr/>
            </p:nvCxnSpPr>
            <p:spPr>
              <a:xfrm rot="16200000" flipH="1">
                <a:off x="1834271" y="3779708"/>
                <a:ext cx="87319" cy="1352746"/>
              </a:xfrm>
              <a:prstGeom prst="bentConnector2">
                <a:avLst/>
              </a:prstGeom>
              <a:noFill/>
              <a:ln w="6350" cap="flat" cmpd="sng" algn="ctr">
                <a:solidFill>
                  <a:srgbClr val="000000"/>
                </a:solidFill>
                <a:prstDash val="solid"/>
                <a:miter lim="800000"/>
              </a:ln>
              <a:effectLst/>
            </p:spPr>
          </p:cxnSp>
          <p:cxnSp>
            <p:nvCxnSpPr>
              <p:cNvPr id="141" name="Verbinder: gewinkelt 66">
                <a:extLst>
                  <a:ext uri="{FF2B5EF4-FFF2-40B4-BE49-F238E27FC236}">
                    <a16:creationId xmlns:a16="http://schemas.microsoft.com/office/drawing/2014/main" id="{02ADB06D-2EE5-1A6D-8EFF-E5B97E104B95}"/>
                  </a:ext>
                </a:extLst>
              </p:cNvPr>
              <p:cNvCxnSpPr>
                <a:cxnSpLocks/>
                <a:stCxn id="158" idx="0"/>
                <a:endCxn id="134" idx="1"/>
              </p:cNvCxnSpPr>
              <p:nvPr/>
            </p:nvCxnSpPr>
            <p:spPr>
              <a:xfrm rot="5400000" flipH="1" flipV="1">
                <a:off x="2149321" y="4227308"/>
                <a:ext cx="132549" cy="677416"/>
              </a:xfrm>
              <a:prstGeom prst="bentConnector2">
                <a:avLst/>
              </a:prstGeom>
              <a:noFill/>
              <a:ln w="6350" cap="flat" cmpd="sng" algn="ctr">
                <a:solidFill>
                  <a:srgbClr val="000000"/>
                </a:solidFill>
                <a:prstDash val="solid"/>
                <a:miter lim="800000"/>
              </a:ln>
              <a:effectLst/>
            </p:spPr>
          </p:cxnSp>
          <p:cxnSp>
            <p:nvCxnSpPr>
              <p:cNvPr id="142" name="Verbinder: gewinkelt 67">
                <a:extLst>
                  <a:ext uri="{FF2B5EF4-FFF2-40B4-BE49-F238E27FC236}">
                    <a16:creationId xmlns:a16="http://schemas.microsoft.com/office/drawing/2014/main" id="{E04ACC57-AEF0-8CBE-8631-5E2C7E7955EE}"/>
                  </a:ext>
                </a:extLst>
              </p:cNvPr>
              <p:cNvCxnSpPr>
                <a:cxnSpLocks/>
                <a:stCxn id="156" idx="0"/>
                <a:endCxn id="134" idx="1"/>
              </p:cNvCxnSpPr>
              <p:nvPr/>
            </p:nvCxnSpPr>
            <p:spPr>
              <a:xfrm rot="5400000" flipH="1" flipV="1">
                <a:off x="1813664" y="3891707"/>
                <a:ext cx="132605" cy="1348674"/>
              </a:xfrm>
              <a:prstGeom prst="bentConnector2">
                <a:avLst/>
              </a:prstGeom>
              <a:noFill/>
              <a:ln w="6350" cap="flat" cmpd="sng" algn="ctr">
                <a:solidFill>
                  <a:srgbClr val="000000"/>
                </a:solidFill>
                <a:prstDash val="solid"/>
                <a:miter lim="800000"/>
              </a:ln>
              <a:effectLst/>
            </p:spPr>
          </p:cxnSp>
          <p:grpSp>
            <p:nvGrpSpPr>
              <p:cNvPr id="143" name="Gruppieren 68">
                <a:extLst>
                  <a:ext uri="{FF2B5EF4-FFF2-40B4-BE49-F238E27FC236}">
                    <a16:creationId xmlns:a16="http://schemas.microsoft.com/office/drawing/2014/main" id="{7BE2424A-D3F3-7E79-755E-CE3613AC1133}"/>
                  </a:ext>
                </a:extLst>
              </p:cNvPr>
              <p:cNvGrpSpPr/>
              <p:nvPr/>
            </p:nvGrpSpPr>
            <p:grpSpPr>
              <a:xfrm>
                <a:off x="912085" y="5186391"/>
                <a:ext cx="1272064" cy="676053"/>
                <a:chOff x="598086" y="4242821"/>
                <a:chExt cx="1272064" cy="676053"/>
              </a:xfrm>
            </p:grpSpPr>
            <p:pic>
              <p:nvPicPr>
                <p:cNvPr id="151" name="Grafik 76">
                  <a:extLst>
                    <a:ext uri="{FF2B5EF4-FFF2-40B4-BE49-F238E27FC236}">
                      <a16:creationId xmlns:a16="http://schemas.microsoft.com/office/drawing/2014/main" id="{676334D2-46B0-C20B-7B90-E2E62EE2C4E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372" r="97233">
                              <a14:foregroundMark x1="25692" y1="5528" x2="25692" y2="5528"/>
                              <a14:foregroundMark x1="41304" y1="13065" x2="41304" y2="13065"/>
                              <a14:foregroundMark x1="41502" y1="22613" x2="41502" y2="22613"/>
                              <a14:foregroundMark x1="43874" y1="19598" x2="43874" y2="19598"/>
                              <a14:foregroundMark x1="57115" y1="20101" x2="57115" y2="20101"/>
                              <a14:foregroundMark x1="49209" y1="6533" x2="49209" y2="6533"/>
                              <a14:foregroundMark x1="73123" y1="20603" x2="73123" y2="20603"/>
                              <a14:foregroundMark x1="71344" y1="4523" x2="71344" y2="4523"/>
                              <a14:foregroundMark x1="56324" y1="90452" x2="56324" y2="90452"/>
                            </a14:backgroundRemoval>
                          </a14:imgEffect>
                        </a14:imgLayer>
                      </a14:imgProps>
                    </a:ext>
                    <a:ext uri="{28A0092B-C50C-407E-A947-70E740481C1C}">
                      <a14:useLocalDpi xmlns:a14="http://schemas.microsoft.com/office/drawing/2010/main"/>
                    </a:ext>
                  </a:extLst>
                </a:blip>
                <a:srcRect/>
                <a:stretch/>
              </p:blipFill>
              <p:spPr>
                <a:xfrm>
                  <a:off x="598086" y="4242821"/>
                  <a:ext cx="601479" cy="236482"/>
                </a:xfrm>
                <a:prstGeom prst="rect">
                  <a:avLst/>
                </a:prstGeom>
              </p:spPr>
            </p:pic>
            <p:pic>
              <p:nvPicPr>
                <p:cNvPr id="152" name="Grafik 77">
                  <a:extLst>
                    <a:ext uri="{FF2B5EF4-FFF2-40B4-BE49-F238E27FC236}">
                      <a16:creationId xmlns:a16="http://schemas.microsoft.com/office/drawing/2014/main" id="{E5372543-35BD-978B-65EA-36A3723A84E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2395" r="98204">
                              <a14:foregroundMark x1="25948" y1="5946" x2="25948" y2="5946"/>
                              <a14:foregroundMark x1="41717" y1="14054" x2="41717" y2="14054"/>
                              <a14:foregroundMark x1="41916" y1="24324" x2="41916" y2="24324"/>
                              <a14:foregroundMark x1="44311" y1="21081" x2="44311" y2="21081"/>
                              <a14:foregroundMark x1="57685" y1="21622" x2="57685" y2="21622"/>
                              <a14:foregroundMark x1="49701" y1="7027" x2="49701" y2="7027"/>
                              <a14:foregroundMark x1="73852" y1="22162" x2="73852" y2="22162"/>
                              <a14:foregroundMark x1="72056" y1="4865" x2="72056" y2="4865"/>
                              <a14:foregroundMark x1="56886" y1="97297" x2="56886" y2="97297"/>
                            </a14:backgroundRemoval>
                          </a14:imgEffect>
                        </a14:imgLayer>
                      </a14:imgProps>
                    </a:ext>
                    <a:ext uri="{28A0092B-C50C-407E-A947-70E740481C1C}">
                      <a14:useLocalDpi xmlns:a14="http://schemas.microsoft.com/office/drawing/2010/main"/>
                    </a:ext>
                  </a:extLst>
                </a:blip>
                <a:srcRect/>
                <a:stretch/>
              </p:blipFill>
              <p:spPr>
                <a:xfrm>
                  <a:off x="598086" y="4699227"/>
                  <a:ext cx="594383" cy="219647"/>
                </a:xfrm>
                <a:prstGeom prst="rect">
                  <a:avLst/>
                </a:prstGeom>
              </p:spPr>
            </p:pic>
            <p:pic>
              <p:nvPicPr>
                <p:cNvPr id="153" name="Grafik 78">
                  <a:extLst>
                    <a:ext uri="{FF2B5EF4-FFF2-40B4-BE49-F238E27FC236}">
                      <a16:creationId xmlns:a16="http://schemas.microsoft.com/office/drawing/2014/main" id="{DE9F232B-B7FD-3D6D-0C21-9D83709CC549}"/>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1804" r="97996">
                              <a14:foregroundMark x1="25451" y1="7538" x2="25451" y2="7538"/>
                              <a14:foregroundMark x1="41283" y1="15075" x2="41283" y2="15075"/>
                              <a14:foregroundMark x1="41483" y1="24623" x2="41483" y2="24623"/>
                              <a14:foregroundMark x1="43888" y1="21608" x2="43888" y2="21608"/>
                              <a14:foregroundMark x1="57315" y1="22111" x2="57315" y2="22111"/>
                              <a14:foregroundMark x1="49299" y1="8543" x2="49299" y2="8543"/>
                              <a14:foregroundMark x1="73547" y1="22613" x2="73547" y2="22613"/>
                              <a14:foregroundMark x1="71743" y1="6533" x2="71743" y2="6533"/>
                              <a14:foregroundMark x1="56513" y1="92462" x2="56513" y2="92462"/>
                            </a14:backgroundRemoval>
                          </a14:imgEffect>
                        </a14:imgLayer>
                      </a14:imgProps>
                    </a:ext>
                    <a:ext uri="{28A0092B-C50C-407E-A947-70E740481C1C}">
                      <a14:useLocalDpi xmlns:a14="http://schemas.microsoft.com/office/drawing/2010/main"/>
                    </a:ext>
                  </a:extLst>
                </a:blip>
                <a:srcRect/>
                <a:stretch/>
              </p:blipFill>
              <p:spPr>
                <a:xfrm>
                  <a:off x="1278161" y="4242821"/>
                  <a:ext cx="591989" cy="236483"/>
                </a:xfrm>
                <a:prstGeom prst="rect">
                  <a:avLst/>
                </a:prstGeom>
              </p:spPr>
            </p:pic>
            <p:pic>
              <p:nvPicPr>
                <p:cNvPr id="154" name="Grafik 79">
                  <a:extLst>
                    <a:ext uri="{FF2B5EF4-FFF2-40B4-BE49-F238E27FC236}">
                      <a16:creationId xmlns:a16="http://schemas.microsoft.com/office/drawing/2014/main" id="{48BC6B8D-26A4-E4F1-289E-575436CA8AD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1804" r="97996">
                              <a14:foregroundMark x1="25451" y1="6486" x2="25451" y2="6486"/>
                              <a14:foregroundMark x1="41283" y1="14595" x2="41283" y2="14595"/>
                              <a14:foregroundMark x1="41483" y1="24865" x2="41483" y2="24865"/>
                              <a14:foregroundMark x1="43888" y1="21622" x2="43888" y2="21622"/>
                              <a14:foregroundMark x1="57315" y1="22162" x2="57315" y2="22162"/>
                              <a14:foregroundMark x1="49299" y1="7568" x2="49299" y2="7568"/>
                              <a14:foregroundMark x1="73547" y1="22703" x2="73547" y2="22703"/>
                              <a14:foregroundMark x1="71743" y1="5405" x2="71743" y2="5405"/>
                              <a14:foregroundMark x1="56513" y1="97838" x2="56513" y2="97838"/>
                            </a14:backgroundRemoval>
                          </a14:imgEffect>
                        </a14:imgLayer>
                      </a14:imgProps>
                    </a:ext>
                    <a:ext uri="{28A0092B-C50C-407E-A947-70E740481C1C}">
                      <a14:useLocalDpi xmlns:a14="http://schemas.microsoft.com/office/drawing/2010/main"/>
                    </a:ext>
                  </a:extLst>
                </a:blip>
                <a:srcRect/>
                <a:stretch/>
              </p:blipFill>
              <p:spPr>
                <a:xfrm>
                  <a:off x="1278161" y="4699171"/>
                  <a:ext cx="591989" cy="219703"/>
                </a:xfrm>
                <a:prstGeom prst="rect">
                  <a:avLst/>
                </a:prstGeom>
              </p:spPr>
            </p:pic>
          </p:grpSp>
          <p:cxnSp>
            <p:nvCxnSpPr>
              <p:cNvPr id="144" name="Verbinder: gewinkelt 69">
                <a:extLst>
                  <a:ext uri="{FF2B5EF4-FFF2-40B4-BE49-F238E27FC236}">
                    <a16:creationId xmlns:a16="http://schemas.microsoft.com/office/drawing/2014/main" id="{CD5F0C29-4EFB-D27B-F2B5-2A33A691A073}"/>
                  </a:ext>
                </a:extLst>
              </p:cNvPr>
              <p:cNvCxnSpPr>
                <a:cxnSpLocks/>
                <a:stCxn id="153" idx="2"/>
                <a:endCxn id="138" idx="1"/>
              </p:cNvCxnSpPr>
              <p:nvPr/>
            </p:nvCxnSpPr>
            <p:spPr>
              <a:xfrm rot="16200000" flipH="1">
                <a:off x="2170561" y="5140467"/>
                <a:ext cx="101335" cy="666147"/>
              </a:xfrm>
              <a:prstGeom prst="bentConnector2">
                <a:avLst/>
              </a:prstGeom>
              <a:noFill/>
              <a:ln w="6350" cap="flat" cmpd="sng" algn="ctr">
                <a:solidFill>
                  <a:srgbClr val="000000"/>
                </a:solidFill>
                <a:prstDash val="solid"/>
                <a:miter lim="800000"/>
              </a:ln>
              <a:effectLst/>
            </p:spPr>
          </p:cxnSp>
          <p:cxnSp>
            <p:nvCxnSpPr>
              <p:cNvPr id="145" name="Verbinder: gewinkelt 70">
                <a:extLst>
                  <a:ext uri="{FF2B5EF4-FFF2-40B4-BE49-F238E27FC236}">
                    <a16:creationId xmlns:a16="http://schemas.microsoft.com/office/drawing/2014/main" id="{0B071DEE-7B32-8866-CE55-B0CDFFB74F70}"/>
                  </a:ext>
                </a:extLst>
              </p:cNvPr>
              <p:cNvCxnSpPr>
                <a:cxnSpLocks/>
                <a:stCxn id="154" idx="0"/>
                <a:endCxn id="138" idx="1"/>
              </p:cNvCxnSpPr>
              <p:nvPr/>
            </p:nvCxnSpPr>
            <p:spPr>
              <a:xfrm rot="5400000" flipH="1" flipV="1">
                <a:off x="2161962" y="5250402"/>
                <a:ext cx="118532" cy="666147"/>
              </a:xfrm>
              <a:prstGeom prst="bentConnector2">
                <a:avLst/>
              </a:prstGeom>
              <a:noFill/>
              <a:ln w="6350" cap="flat" cmpd="sng" algn="ctr">
                <a:solidFill>
                  <a:srgbClr val="000000"/>
                </a:solidFill>
                <a:prstDash val="solid"/>
                <a:miter lim="800000"/>
              </a:ln>
              <a:effectLst/>
            </p:spPr>
          </p:cxnSp>
          <p:cxnSp>
            <p:nvCxnSpPr>
              <p:cNvPr id="146" name="Verbinder: gewinkelt 71">
                <a:extLst>
                  <a:ext uri="{FF2B5EF4-FFF2-40B4-BE49-F238E27FC236}">
                    <a16:creationId xmlns:a16="http://schemas.microsoft.com/office/drawing/2014/main" id="{1A7E46C2-353A-73B8-689C-618FD2A4DDA1}"/>
                  </a:ext>
                </a:extLst>
              </p:cNvPr>
              <p:cNvCxnSpPr>
                <a:cxnSpLocks/>
                <a:stCxn id="151" idx="2"/>
                <a:endCxn id="138" idx="1"/>
              </p:cNvCxnSpPr>
              <p:nvPr/>
            </p:nvCxnSpPr>
            <p:spPr>
              <a:xfrm rot="16200000" flipH="1">
                <a:off x="1832895" y="4802802"/>
                <a:ext cx="101336" cy="1341477"/>
              </a:xfrm>
              <a:prstGeom prst="bentConnector2">
                <a:avLst/>
              </a:prstGeom>
              <a:noFill/>
              <a:ln w="6350" cap="flat" cmpd="sng" algn="ctr">
                <a:solidFill>
                  <a:srgbClr val="000000"/>
                </a:solidFill>
                <a:prstDash val="solid"/>
                <a:miter lim="800000"/>
              </a:ln>
              <a:effectLst/>
            </p:spPr>
          </p:cxnSp>
          <p:cxnSp>
            <p:nvCxnSpPr>
              <p:cNvPr id="147" name="Verbinder: gewinkelt 72">
                <a:extLst>
                  <a:ext uri="{FF2B5EF4-FFF2-40B4-BE49-F238E27FC236}">
                    <a16:creationId xmlns:a16="http://schemas.microsoft.com/office/drawing/2014/main" id="{0F4597CA-27D8-07E1-0C35-3095BC6788E1}"/>
                  </a:ext>
                </a:extLst>
              </p:cNvPr>
              <p:cNvCxnSpPr>
                <a:cxnSpLocks/>
                <a:stCxn id="152" idx="0"/>
                <a:endCxn id="138" idx="1"/>
              </p:cNvCxnSpPr>
              <p:nvPr/>
            </p:nvCxnSpPr>
            <p:spPr>
              <a:xfrm rot="5400000" flipH="1" flipV="1">
                <a:off x="1822495" y="4910991"/>
                <a:ext cx="118588" cy="1345025"/>
              </a:xfrm>
              <a:prstGeom prst="bentConnector2">
                <a:avLst/>
              </a:prstGeom>
              <a:noFill/>
              <a:ln w="6350" cap="flat" cmpd="sng" algn="ctr">
                <a:solidFill>
                  <a:srgbClr val="000000"/>
                </a:solidFill>
                <a:prstDash val="solid"/>
                <a:miter lim="800000"/>
              </a:ln>
              <a:effectLst/>
            </p:spPr>
          </p:cxnSp>
          <p:sp>
            <p:nvSpPr>
              <p:cNvPr id="148" name="Rechteck: abgerundete Ecken 73">
                <a:extLst>
                  <a:ext uri="{FF2B5EF4-FFF2-40B4-BE49-F238E27FC236}">
                    <a16:creationId xmlns:a16="http://schemas.microsoft.com/office/drawing/2014/main" id="{AF78F350-60D4-ABA1-89F4-D6DD06B038E3}"/>
                  </a:ext>
                </a:extLst>
              </p:cNvPr>
              <p:cNvSpPr/>
              <p:nvPr/>
            </p:nvSpPr>
            <p:spPr>
              <a:xfrm>
                <a:off x="822960" y="4087562"/>
                <a:ext cx="2156460" cy="872801"/>
              </a:xfrm>
              <a:prstGeom prst="roundRect">
                <a:avLst>
                  <a:gd name="adj" fmla="val 7061"/>
                </a:avLst>
              </a:prstGeom>
              <a:noFill/>
              <a:ln w="6350" cap="flat" cmpd="sng" algn="ctr">
                <a:solidFill>
                  <a:srgbClr val="E2002B"/>
                </a:solidFill>
                <a:prstDash val="sysDash"/>
                <a:miter lim="800000"/>
              </a:ln>
              <a:effectLst/>
            </p:spPr>
            <p:txBody>
              <a:bodyPr rtlCol="0" anchor="b"/>
              <a:lstStyle/>
              <a:p>
                <a:pPr algn="r" defTabSz="914400">
                  <a:defRPr/>
                </a:pPr>
                <a:r>
                  <a:rPr lang="de-DE" sz="800" kern="0" dirty="0">
                    <a:solidFill>
                      <a:srgbClr val="000000"/>
                    </a:solidFill>
                    <a:latin typeface="Calibri" panose="020F0502020204030204"/>
                  </a:rPr>
                  <a:t>Groep 1</a:t>
                </a:r>
              </a:p>
            </p:txBody>
          </p:sp>
          <p:cxnSp>
            <p:nvCxnSpPr>
              <p:cNvPr id="149" name="Verbinder: gewinkelt 74">
                <a:extLst>
                  <a:ext uri="{FF2B5EF4-FFF2-40B4-BE49-F238E27FC236}">
                    <a16:creationId xmlns:a16="http://schemas.microsoft.com/office/drawing/2014/main" id="{2234CE19-D3C4-0B0D-1FAD-DC30B0A771DA}"/>
                  </a:ext>
                </a:extLst>
              </p:cNvPr>
              <p:cNvCxnSpPr>
                <a:cxnSpLocks/>
                <a:stCxn id="133" idx="1"/>
                <a:endCxn id="150" idx="3"/>
              </p:cNvCxnSpPr>
              <p:nvPr/>
            </p:nvCxnSpPr>
            <p:spPr>
              <a:xfrm rot="10800000">
                <a:off x="1513564" y="3709642"/>
                <a:ext cx="168448" cy="837"/>
              </a:xfrm>
              <a:prstGeom prst="bentConnector3">
                <a:avLst>
                  <a:gd name="adj1" fmla="val 50000"/>
                </a:avLst>
              </a:prstGeom>
              <a:noFill/>
              <a:ln w="6350" cap="flat" cmpd="sng" algn="ctr">
                <a:solidFill>
                  <a:srgbClr val="000000"/>
                </a:solidFill>
                <a:prstDash val="solid"/>
                <a:miter lim="800000"/>
              </a:ln>
              <a:effectLst/>
            </p:spPr>
          </p:cxnSp>
          <p:sp>
            <p:nvSpPr>
              <p:cNvPr id="150" name="Rechteck: abgerundete Ecken 75">
                <a:extLst>
                  <a:ext uri="{FF2B5EF4-FFF2-40B4-BE49-F238E27FC236}">
                    <a16:creationId xmlns:a16="http://schemas.microsoft.com/office/drawing/2014/main" id="{3E1CFC04-A916-FAEE-B459-631B38AAA62A}"/>
                  </a:ext>
                </a:extLst>
              </p:cNvPr>
              <p:cNvSpPr/>
              <p:nvPr/>
            </p:nvSpPr>
            <p:spPr>
              <a:xfrm>
                <a:off x="822960" y="3576081"/>
                <a:ext cx="690604" cy="267120"/>
              </a:xfrm>
              <a:prstGeom prst="roundRect">
                <a:avLst/>
              </a:prstGeom>
              <a:solidFill>
                <a:srgbClr val="000000">
                  <a:lumMod val="50000"/>
                  <a:lumOff val="50000"/>
                </a:srgbClr>
              </a:solidFill>
              <a:ln w="12700" cap="flat" cmpd="sng" algn="ctr">
                <a:noFill/>
                <a:prstDash val="solid"/>
                <a:miter lim="800000"/>
              </a:ln>
              <a:effectLst/>
            </p:spPr>
            <p:txBody>
              <a:bodyPr rtlCol="0" anchor="ctr"/>
              <a:lstStyle/>
              <a:p>
                <a:pPr algn="ctr" defTabSz="914400">
                  <a:defRPr/>
                </a:pPr>
                <a:r>
                  <a:rPr lang="de-DE" sz="800" kern="0" dirty="0" err="1">
                    <a:solidFill>
                      <a:srgbClr val="FFFFFF"/>
                    </a:solidFill>
                    <a:latin typeface="Calibri" panose="020F0502020204030204"/>
                  </a:rPr>
                  <a:t>Centrale</a:t>
                </a:r>
                <a:r>
                  <a:rPr lang="de-DE" sz="800" kern="0" dirty="0">
                    <a:solidFill>
                      <a:srgbClr val="FFFFFF"/>
                    </a:solidFill>
                    <a:latin typeface="Calibri" panose="020F0502020204030204"/>
                  </a:rPr>
                  <a:t> </a:t>
                </a:r>
                <a:r>
                  <a:rPr lang="de-DE" sz="800" kern="0" dirty="0" err="1">
                    <a:solidFill>
                      <a:srgbClr val="FFFFFF"/>
                    </a:solidFill>
                    <a:latin typeface="Calibri" panose="020F0502020204030204"/>
                  </a:rPr>
                  <a:t>besturing</a:t>
                </a:r>
                <a:endParaRPr lang="de-DE" sz="800" kern="0" dirty="0">
                  <a:solidFill>
                    <a:srgbClr val="FFFFFF"/>
                  </a:solidFill>
                  <a:latin typeface="Calibri" panose="020F0502020204030204"/>
                </a:endParaRPr>
              </a:p>
            </p:txBody>
          </p:sp>
        </p:grpSp>
        <p:sp>
          <p:nvSpPr>
            <p:cNvPr id="159" name="Textplatzhalter 5">
              <a:extLst>
                <a:ext uri="{FF2B5EF4-FFF2-40B4-BE49-F238E27FC236}">
                  <a16:creationId xmlns:a16="http://schemas.microsoft.com/office/drawing/2014/main" id="{5D8FD61F-2C7D-3E86-B298-8AC98165EFC6}"/>
                </a:ext>
              </a:extLst>
            </p:cNvPr>
            <p:cNvSpPr txBox="1">
              <a:spLocks/>
            </p:cNvSpPr>
            <p:nvPr/>
          </p:nvSpPr>
          <p:spPr>
            <a:xfrm>
              <a:off x="2197097" y="1721537"/>
              <a:ext cx="2367658" cy="620649"/>
            </a:xfrm>
            <a:prstGeom prst="rect">
              <a:avLst/>
            </a:prstGeom>
          </p:spPr>
          <p:txBody>
            <a:bodyPr vert="horz" lIns="0" tIns="0" rIns="0" bIns="0" rtlCol="0">
              <a:noAutofit/>
            </a:bodyPr>
            <a:lstStyle>
              <a:lvl1pPr marL="0" indent="-180000" algn="l" defTabSz="914400" rtl="0" eaLnBrk="1" latinLnBrk="0" hangingPunct="1">
                <a:lnSpc>
                  <a:spcPts val="2400"/>
                </a:lnSpc>
                <a:spcBef>
                  <a:spcPts val="0"/>
                </a:spcBef>
                <a:spcAft>
                  <a:spcPts val="600"/>
                </a:spcAft>
                <a:buFont typeface="Arial" panose="020B0604020202020204" pitchFamily="34" charset="0"/>
                <a:buChar char="•"/>
                <a:defRPr sz="2000" b="0" i="0" kern="1200">
                  <a:solidFill>
                    <a:schemeClr val="accent6"/>
                  </a:solidFill>
                  <a:latin typeface="Arial" panose="020B0604020202020204" pitchFamily="34" charset="0"/>
                  <a:ea typeface="+mn-ea"/>
                  <a:cs typeface="Arial" panose="020B0604020202020204" pitchFamily="34" charset="0"/>
                </a:defRPr>
              </a:lvl1pPr>
              <a:lvl2pPr marL="0" indent="-180000" algn="l" defTabSz="914400" rtl="0" eaLnBrk="1" latinLnBrk="0" hangingPunct="1">
                <a:lnSpc>
                  <a:spcPts val="2400"/>
                </a:lnSpc>
                <a:spcBef>
                  <a:spcPts val="0"/>
                </a:spcBef>
                <a:spcAft>
                  <a:spcPts val="600"/>
                </a:spcAft>
                <a:buFont typeface="Arial" panose="020B0604020202020204" pitchFamily="34" charset="0"/>
                <a:buChar char="•"/>
                <a:defRPr lang="de-DE" sz="2000" b="0" i="0" kern="1200" smtClean="0">
                  <a:solidFill>
                    <a:schemeClr val="tx2"/>
                  </a:solidFill>
                  <a:latin typeface="Arial" panose="020B0604020202020204" pitchFamily="34" charset="0"/>
                  <a:ea typeface="+mn-ea"/>
                  <a:cs typeface="Arial" panose="020B0604020202020204" pitchFamily="34" charset="0"/>
                </a:defRPr>
              </a:lvl2pPr>
              <a:lvl3pPr marL="0" indent="-180000" algn="l" defTabSz="914400" rtl="0" eaLnBrk="1" latinLnBrk="0" hangingPunct="1">
                <a:lnSpc>
                  <a:spcPts val="2400"/>
                </a:lnSpc>
                <a:spcBef>
                  <a:spcPts val="0"/>
                </a:spcBef>
                <a:spcAft>
                  <a:spcPts val="600"/>
                </a:spcAft>
                <a:buFont typeface="Arial" panose="020B0604020202020204" pitchFamily="34" charset="0"/>
                <a:buChar char="•"/>
                <a:defRPr lang="de-DE" sz="2000" b="0" i="0" kern="1200" smtClean="0">
                  <a:solidFill>
                    <a:schemeClr val="tx1"/>
                  </a:solidFill>
                  <a:latin typeface="Arial" panose="020B0604020202020204" pitchFamily="34" charset="0"/>
                  <a:ea typeface="+mn-ea"/>
                  <a:cs typeface="Arial" panose="020B0604020202020204" pitchFamily="34" charset="0"/>
                </a:defRPr>
              </a:lvl3pPr>
              <a:lvl4pPr marL="0" indent="-180000" algn="l" defTabSz="914400" rtl="0" eaLnBrk="1" latinLnBrk="0" hangingPunct="1">
                <a:lnSpc>
                  <a:spcPts val="2400"/>
                </a:lnSpc>
                <a:spcBef>
                  <a:spcPts val="0"/>
                </a:spcBef>
                <a:spcAft>
                  <a:spcPts val="600"/>
                </a:spcAft>
                <a:buFont typeface="Arial" panose="020B0604020202020204" pitchFamily="34" charset="0"/>
                <a:buChar char="»"/>
                <a:defRPr lang="de-DE" sz="2000" b="0" i="0" kern="1200" dirty="0" smtClean="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ts val="2400"/>
                </a:lnSpc>
                <a:spcBef>
                  <a:spcPts val="0"/>
                </a:spcBef>
                <a:buFont typeface="Arial" panose="020B0604020202020204" pitchFamily="34" charset="0"/>
                <a:buNone/>
                <a:defRPr lang="de-DE" sz="2000" b="0" i="0" kern="1200" dirty="0" smtClean="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5" indent="0">
                <a:lnSpc>
                  <a:spcPts val="1800"/>
                </a:lnSpc>
                <a:spcAft>
                  <a:spcPts val="0"/>
                </a:spcAft>
                <a:buNone/>
                <a:defRPr/>
              </a:pPr>
              <a:r>
                <a:rPr lang="de-DE" sz="1400" b="1" dirty="0" err="1">
                  <a:solidFill>
                    <a:srgbClr val="000000"/>
                  </a:solidFill>
                </a:rPr>
                <a:t>Decentraal</a:t>
              </a:r>
              <a:r>
                <a:rPr lang="de-DE" sz="1400" b="1" dirty="0">
                  <a:solidFill>
                    <a:srgbClr val="000000"/>
                  </a:solidFill>
                </a:rPr>
                <a:t>: Multi-</a:t>
              </a:r>
              <a:r>
                <a:rPr lang="de-DE" sz="1400" b="1" dirty="0" err="1">
                  <a:solidFill>
                    <a:srgbClr val="000000"/>
                  </a:solidFill>
                </a:rPr>
                <a:t>room</a:t>
              </a:r>
              <a:r>
                <a:rPr lang="de-DE" sz="1400" b="1" dirty="0">
                  <a:solidFill>
                    <a:srgbClr val="000000"/>
                  </a:solidFill>
                </a:rPr>
                <a:t> </a:t>
              </a:r>
              <a:r>
                <a:rPr lang="de-DE" sz="1400" b="1" dirty="0" err="1">
                  <a:solidFill>
                    <a:srgbClr val="000000"/>
                  </a:solidFill>
                </a:rPr>
                <a:t>control</a:t>
              </a:r>
              <a:r>
                <a:rPr lang="de-DE" sz="1400" b="1" dirty="0">
                  <a:solidFill>
                    <a:srgbClr val="000000"/>
                  </a:solidFill>
                </a:rPr>
                <a:t> </a:t>
              </a:r>
              <a:r>
                <a:rPr lang="de-DE" sz="1400" b="1" dirty="0" err="1">
                  <a:solidFill>
                    <a:srgbClr val="000000"/>
                  </a:solidFill>
                </a:rPr>
                <a:t>met</a:t>
              </a:r>
              <a:r>
                <a:rPr lang="de-DE" sz="1400" b="1" dirty="0">
                  <a:solidFill>
                    <a:srgbClr val="000000"/>
                  </a:solidFill>
                </a:rPr>
                <a:t> </a:t>
              </a:r>
              <a:r>
                <a:rPr lang="de-DE" sz="1400" b="1" dirty="0">
                  <a:solidFill>
                    <a:srgbClr val="E2002B"/>
                  </a:solidFill>
                </a:rPr>
                <a:t>DALI-2 APC en BMS tot 16 </a:t>
              </a:r>
              <a:r>
                <a:rPr lang="de-DE" sz="1400" b="1" dirty="0" err="1">
                  <a:solidFill>
                    <a:srgbClr val="E2002B"/>
                  </a:solidFill>
                </a:rPr>
                <a:t>ruimtes</a:t>
              </a:r>
              <a:endParaRPr lang="de-DE" sz="1400" b="1" dirty="0">
                <a:solidFill>
                  <a:srgbClr val="E2002B"/>
                </a:solidFill>
              </a:endParaRPr>
            </a:p>
          </p:txBody>
        </p:sp>
        <p:sp>
          <p:nvSpPr>
            <p:cNvPr id="160" name="Ellipse 88">
              <a:extLst>
                <a:ext uri="{FF2B5EF4-FFF2-40B4-BE49-F238E27FC236}">
                  <a16:creationId xmlns:a16="http://schemas.microsoft.com/office/drawing/2014/main" id="{A1CC4335-4418-16A7-D6AE-D8DA35326C11}"/>
                </a:ext>
              </a:extLst>
            </p:cNvPr>
            <p:cNvSpPr/>
            <p:nvPr/>
          </p:nvSpPr>
          <p:spPr>
            <a:xfrm>
              <a:off x="1841364" y="1695676"/>
              <a:ext cx="294470" cy="277016"/>
            </a:xfrm>
            <a:prstGeom prst="ellipse">
              <a:avLst/>
            </a:prstGeom>
            <a:solidFill>
              <a:srgbClr val="E30613"/>
            </a:solidFill>
            <a:ln w="12700" cap="flat" cmpd="sng" algn="ctr">
              <a:noFill/>
              <a:prstDash val="solid"/>
              <a:miter lim="800000"/>
            </a:ln>
            <a:effectLst/>
          </p:spPr>
          <p:txBody>
            <a:bodyPr lIns="0" tIns="0" rIns="0" bIns="0" rtlCol="0" anchor="ctr"/>
            <a:lstStyle/>
            <a:p>
              <a:pPr algn="ctr" defTabSz="914400">
                <a:defRPr/>
              </a:pPr>
              <a:r>
                <a:rPr lang="de-DE" kern="0" dirty="0">
                  <a:solidFill>
                    <a:srgbClr val="FFFFFF"/>
                  </a:solidFill>
                  <a:latin typeface="Calibri" panose="020F0502020204030204"/>
                </a:rPr>
                <a:t>1</a:t>
              </a:r>
            </a:p>
          </p:txBody>
        </p:sp>
      </p:grpSp>
      <p:pic>
        <p:nvPicPr>
          <p:cNvPr id="163" name="Grafik 63">
            <a:extLst>
              <a:ext uri="{FF2B5EF4-FFF2-40B4-BE49-F238E27FC236}">
                <a16:creationId xmlns:a16="http://schemas.microsoft.com/office/drawing/2014/main" id="{9D8E9B2E-3FE6-BCF0-CC0C-EDEA50330C1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011309" y="4540739"/>
            <a:ext cx="307007" cy="236482"/>
          </a:xfrm>
          <a:prstGeom prst="rect">
            <a:avLst/>
          </a:prstGeom>
        </p:spPr>
      </p:pic>
      <p:sp>
        <p:nvSpPr>
          <p:cNvPr id="165" name="Tekstvak 164">
            <a:extLst>
              <a:ext uri="{FF2B5EF4-FFF2-40B4-BE49-F238E27FC236}">
                <a16:creationId xmlns:a16="http://schemas.microsoft.com/office/drawing/2014/main" id="{AA97FF20-C0BF-5071-6D20-86DB9129A5BB}"/>
              </a:ext>
            </a:extLst>
          </p:cNvPr>
          <p:cNvSpPr txBox="1"/>
          <p:nvPr/>
        </p:nvSpPr>
        <p:spPr>
          <a:xfrm>
            <a:off x="2171999" y="5123764"/>
            <a:ext cx="3914204" cy="830997"/>
          </a:xfrm>
          <a:prstGeom prst="rect">
            <a:avLst/>
          </a:prstGeom>
          <a:noFill/>
        </p:spPr>
        <p:txBody>
          <a:bodyPr wrap="square">
            <a:spAutoFit/>
          </a:bodyPr>
          <a:lstStyle/>
          <a:p>
            <a:br>
              <a:rPr lang="de-DE" sz="1600" dirty="0">
                <a:solidFill>
                  <a:srgbClr val="000000"/>
                </a:solidFill>
                <a:latin typeface="Arial" panose="020B0604020202020204" pitchFamily="34" charset="0"/>
                <a:cs typeface="Arial" panose="020B0604020202020204" pitchFamily="34" charset="0"/>
              </a:rPr>
            </a:br>
            <a:r>
              <a:rPr lang="de-DE" sz="1600" dirty="0">
                <a:solidFill>
                  <a:srgbClr val="000000"/>
                </a:solidFill>
                <a:latin typeface="Arial" panose="020B0604020202020204" pitchFamily="34" charset="0"/>
                <a:cs typeface="Arial" panose="020B0604020202020204" pitchFamily="34" charset="0"/>
              </a:rPr>
              <a:t>APC = </a:t>
            </a:r>
            <a:r>
              <a:rPr lang="de-DE" sz="1600" dirty="0" err="1">
                <a:solidFill>
                  <a:srgbClr val="000000"/>
                </a:solidFill>
                <a:latin typeface="Arial" panose="020B0604020202020204" pitchFamily="34" charset="0"/>
                <a:cs typeface="Arial" panose="020B0604020202020204" pitchFamily="34" charset="0"/>
              </a:rPr>
              <a:t>Application</a:t>
            </a:r>
            <a:r>
              <a:rPr lang="de-DE" sz="1600" dirty="0">
                <a:solidFill>
                  <a:srgbClr val="000000"/>
                </a:solidFill>
                <a:latin typeface="Arial" panose="020B0604020202020204" pitchFamily="34" charset="0"/>
                <a:cs typeface="Arial" panose="020B0604020202020204" pitchFamily="34" charset="0"/>
              </a:rPr>
              <a:t> Controller </a:t>
            </a:r>
            <a:br>
              <a:rPr lang="de-DE" sz="1600" dirty="0">
                <a:solidFill>
                  <a:srgbClr val="000000"/>
                </a:solidFill>
                <a:latin typeface="Arial" panose="020B0604020202020204" pitchFamily="34" charset="0"/>
                <a:cs typeface="Arial" panose="020B0604020202020204" pitchFamily="34" charset="0"/>
              </a:rPr>
            </a:br>
            <a:r>
              <a:rPr lang="de-DE" sz="1600" dirty="0">
                <a:solidFill>
                  <a:srgbClr val="000000"/>
                </a:solidFill>
                <a:latin typeface="Arial" panose="020B0604020202020204" pitchFamily="34" charset="0"/>
                <a:cs typeface="Arial" panose="020B0604020202020204" pitchFamily="34" charset="0"/>
              </a:rPr>
              <a:t>BMS = Building Management System</a:t>
            </a:r>
            <a:endParaRPr lang="nl-NL"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C3630DD2-3193-E468-6C5B-EE2F0B1D0C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4941" y="3292093"/>
            <a:ext cx="445047" cy="445047"/>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6A3B6027-B159-A548-3301-2FD32221AA10}"/>
              </a:ext>
            </a:extLst>
          </p:cNvPr>
          <p:cNvPicPr>
            <a:picLocks noChangeAspect="1"/>
          </p:cNvPicPr>
          <p:nvPr/>
        </p:nvPicPr>
        <p:blipFill>
          <a:blip r:embed="rId15"/>
          <a:stretch>
            <a:fillRect/>
          </a:stretch>
        </p:blipFill>
        <p:spPr>
          <a:xfrm>
            <a:off x="1871862" y="1675721"/>
            <a:ext cx="2736589" cy="3559298"/>
          </a:xfrm>
          <a:prstGeom prst="rect">
            <a:avLst/>
          </a:prstGeom>
        </p:spPr>
      </p:pic>
      <p:pic>
        <p:nvPicPr>
          <p:cNvPr id="18" name="Afbeelding 17">
            <a:extLst>
              <a:ext uri="{FF2B5EF4-FFF2-40B4-BE49-F238E27FC236}">
                <a16:creationId xmlns:a16="http://schemas.microsoft.com/office/drawing/2014/main" id="{2DF095FB-C541-0E6A-24F7-3AD42D3CA58E}"/>
              </a:ext>
            </a:extLst>
          </p:cNvPr>
          <p:cNvPicPr>
            <a:picLocks noChangeAspect="1"/>
          </p:cNvPicPr>
          <p:nvPr/>
        </p:nvPicPr>
        <p:blipFill>
          <a:blip r:embed="rId16"/>
          <a:stretch>
            <a:fillRect/>
          </a:stretch>
        </p:blipFill>
        <p:spPr>
          <a:xfrm>
            <a:off x="7752661" y="1588398"/>
            <a:ext cx="2762569" cy="3845081"/>
          </a:xfrm>
          <a:prstGeom prst="rect">
            <a:avLst/>
          </a:prstGeom>
        </p:spPr>
      </p:pic>
      <p:pic>
        <p:nvPicPr>
          <p:cNvPr id="20" name="Afbeelding 19">
            <a:extLst>
              <a:ext uri="{FF2B5EF4-FFF2-40B4-BE49-F238E27FC236}">
                <a16:creationId xmlns:a16="http://schemas.microsoft.com/office/drawing/2014/main" id="{3A1043ED-266E-D7C6-3531-05784A662DFC}"/>
              </a:ext>
            </a:extLst>
          </p:cNvPr>
          <p:cNvPicPr>
            <a:picLocks noChangeAspect="1"/>
          </p:cNvPicPr>
          <p:nvPr/>
        </p:nvPicPr>
        <p:blipFill>
          <a:blip r:embed="rId17"/>
          <a:stretch>
            <a:fillRect/>
          </a:stretch>
        </p:blipFill>
        <p:spPr>
          <a:xfrm>
            <a:off x="1995846" y="1710242"/>
            <a:ext cx="320423" cy="381044"/>
          </a:xfrm>
          <a:prstGeom prst="rect">
            <a:avLst/>
          </a:prstGeom>
        </p:spPr>
      </p:pic>
      <p:pic>
        <p:nvPicPr>
          <p:cNvPr id="22" name="Afbeelding 21">
            <a:extLst>
              <a:ext uri="{FF2B5EF4-FFF2-40B4-BE49-F238E27FC236}">
                <a16:creationId xmlns:a16="http://schemas.microsoft.com/office/drawing/2014/main" id="{FA568300-BFB5-9BF9-2CDC-40819A59CCEC}"/>
              </a:ext>
            </a:extLst>
          </p:cNvPr>
          <p:cNvPicPr>
            <a:picLocks noChangeAspect="1"/>
          </p:cNvPicPr>
          <p:nvPr/>
        </p:nvPicPr>
        <p:blipFill>
          <a:blip r:embed="rId18"/>
          <a:stretch>
            <a:fillRect/>
          </a:stretch>
        </p:blipFill>
        <p:spPr>
          <a:xfrm>
            <a:off x="7799455" y="1672031"/>
            <a:ext cx="389704" cy="346404"/>
          </a:xfrm>
          <a:prstGeom prst="rect">
            <a:avLst/>
          </a:prstGeom>
        </p:spPr>
      </p:pic>
    </p:spTree>
    <p:extLst>
      <p:ext uri="{BB962C8B-B14F-4D97-AF65-F5344CB8AC3E}">
        <p14:creationId xmlns:p14="http://schemas.microsoft.com/office/powerpoint/2010/main" val="7473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86529-D8A9-F651-0AC1-7777F90AB18B}"/>
              </a:ext>
            </a:extLst>
          </p:cNvPr>
          <p:cNvSpPr>
            <a:spLocks noGrp="1"/>
          </p:cNvSpPr>
          <p:nvPr>
            <p:ph type="ctrTitle"/>
          </p:nvPr>
        </p:nvSpPr>
        <p:spPr/>
        <p:txBody>
          <a:bodyPr/>
          <a:lstStyle/>
          <a:p>
            <a:r>
              <a:rPr lang="nl-NL" dirty="0"/>
              <a:t>Introductie dali-2</a:t>
            </a:r>
            <a:br>
              <a:rPr lang="nl-NL" dirty="0"/>
            </a:br>
            <a:br>
              <a:rPr lang="nl-NL" sz="2400" dirty="0"/>
            </a:br>
            <a:r>
              <a:rPr lang="nl-NL" sz="2400" dirty="0" err="1"/>
              <a:t>esylux</a:t>
            </a:r>
            <a:r>
              <a:rPr lang="nl-NL" sz="2400" dirty="0"/>
              <a:t> </a:t>
            </a:r>
            <a:r>
              <a:rPr lang="nl-NL" sz="2400" dirty="0" err="1"/>
              <a:t>apc</a:t>
            </a:r>
            <a:r>
              <a:rPr lang="nl-NL" sz="2400" dirty="0"/>
              <a:t>-serie</a:t>
            </a:r>
            <a:br>
              <a:rPr lang="nl-NL" sz="2400" dirty="0"/>
            </a:br>
            <a:r>
              <a:rPr lang="nl-NL" sz="2400" dirty="0" err="1"/>
              <a:t>application</a:t>
            </a:r>
            <a:r>
              <a:rPr lang="nl-NL" sz="2400" dirty="0"/>
              <a:t> controller voor verlichting en </a:t>
            </a:r>
            <a:r>
              <a:rPr lang="nl-NL" sz="2400" dirty="0" err="1"/>
              <a:t>hvac</a:t>
            </a:r>
            <a:endParaRPr lang="nl-NL" sz="2400" dirty="0"/>
          </a:p>
        </p:txBody>
      </p:sp>
    </p:spTree>
    <p:extLst>
      <p:ext uri="{BB962C8B-B14F-4D97-AF65-F5344CB8AC3E}">
        <p14:creationId xmlns:p14="http://schemas.microsoft.com/office/powerpoint/2010/main" val="315407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AA271-DC1E-4BFA-9129-1E2B045BB478}"/>
              </a:ext>
            </a:extLst>
          </p:cNvPr>
          <p:cNvSpPr>
            <a:spLocks noGrp="1"/>
          </p:cNvSpPr>
          <p:nvPr>
            <p:ph type="title"/>
          </p:nvPr>
        </p:nvSpPr>
        <p:spPr>
          <a:xfrm>
            <a:off x="714376" y="391015"/>
            <a:ext cx="7184300" cy="921849"/>
          </a:xfrm>
        </p:spPr>
        <p:txBody>
          <a:bodyPr/>
          <a:lstStyle/>
          <a:p>
            <a:r>
              <a:rPr lang="nl-NL" dirty="0" err="1"/>
              <a:t>Esylux</a:t>
            </a:r>
            <a:r>
              <a:rPr lang="nl-NL" dirty="0"/>
              <a:t> APC-SENSOREN: apc10, apc20, apc30</a:t>
            </a:r>
            <a:br>
              <a:rPr lang="nl-NL" dirty="0"/>
            </a:br>
            <a:r>
              <a:rPr lang="nl-NL" dirty="0"/>
              <a:t>Goed, beter, best</a:t>
            </a:r>
          </a:p>
        </p:txBody>
      </p:sp>
      <p:sp>
        <p:nvSpPr>
          <p:cNvPr id="3" name="Inhaltsplatzhalter 2">
            <a:extLst>
              <a:ext uri="{FF2B5EF4-FFF2-40B4-BE49-F238E27FC236}">
                <a16:creationId xmlns:a16="http://schemas.microsoft.com/office/drawing/2014/main" id="{094CD99B-C071-449B-BA19-E8950A6CB525}"/>
              </a:ext>
            </a:extLst>
          </p:cNvPr>
          <p:cNvSpPr>
            <a:spLocks noGrp="1"/>
          </p:cNvSpPr>
          <p:nvPr>
            <p:ph idx="1"/>
          </p:nvPr>
        </p:nvSpPr>
        <p:spPr>
          <a:xfrm>
            <a:off x="6096000" y="1558927"/>
            <a:ext cx="5520264" cy="4684713"/>
          </a:xfrm>
        </p:spPr>
        <p:txBody>
          <a:bodyPr/>
          <a:lstStyle/>
          <a:p>
            <a:pPr>
              <a:lnSpc>
                <a:spcPts val="2000"/>
              </a:lnSpc>
              <a:buFont typeface="Wingdings" panose="05000000000000000000" pitchFamily="2" charset="2"/>
              <a:buChar char="Ø"/>
            </a:pPr>
            <a:r>
              <a:rPr lang="nl-NL" dirty="0"/>
              <a:t>Alle uitvoeringen zijn in te stellen met de kosteloze app door de installateur. </a:t>
            </a:r>
          </a:p>
          <a:p>
            <a:pPr>
              <a:lnSpc>
                <a:spcPts val="2000"/>
              </a:lnSpc>
              <a:buFont typeface="Wingdings" panose="05000000000000000000" pitchFamily="2" charset="2"/>
              <a:buChar char="Ø"/>
            </a:pPr>
            <a:r>
              <a:rPr lang="nl-NL" dirty="0"/>
              <a:t>Aansturing tot maximaal 16 ruimtes en 64 armaturen met behulp van maximaal 16 scenes. </a:t>
            </a:r>
          </a:p>
          <a:p>
            <a:pPr>
              <a:lnSpc>
                <a:spcPts val="2000"/>
              </a:lnSpc>
              <a:buFont typeface="Wingdings" panose="05000000000000000000" pitchFamily="2" charset="2"/>
              <a:buChar char="Ø"/>
            </a:pPr>
            <a:endParaRPr lang="nl-NL" dirty="0"/>
          </a:p>
          <a:p>
            <a:pPr marL="0" indent="0">
              <a:lnSpc>
                <a:spcPts val="2000"/>
              </a:lnSpc>
              <a:buNone/>
            </a:pPr>
            <a:r>
              <a:rPr lang="nl-NL" b="1" dirty="0"/>
              <a:t>De nieuwe APC20 biedt nog meer functionaliteiten:</a:t>
            </a:r>
          </a:p>
          <a:p>
            <a:pPr>
              <a:lnSpc>
                <a:spcPts val="2000"/>
              </a:lnSpc>
              <a:buFontTx/>
              <a:buChar char="-"/>
            </a:pPr>
            <a:r>
              <a:rPr lang="nl-NL" dirty="0"/>
              <a:t>Ingebouwde tijdklok</a:t>
            </a:r>
          </a:p>
          <a:p>
            <a:pPr>
              <a:lnSpc>
                <a:spcPts val="2000"/>
              </a:lnSpc>
              <a:buFontTx/>
              <a:buChar char="-"/>
            </a:pPr>
            <a:r>
              <a:rPr lang="nl-NL" dirty="0"/>
              <a:t>Zwermfunctie</a:t>
            </a:r>
          </a:p>
          <a:p>
            <a:pPr>
              <a:lnSpc>
                <a:spcPts val="2000"/>
              </a:lnSpc>
              <a:buFontTx/>
              <a:buChar char="-"/>
            </a:pPr>
            <a:r>
              <a:rPr lang="nl-NL" dirty="0"/>
              <a:t>Standby switch-off</a:t>
            </a:r>
          </a:p>
          <a:p>
            <a:pPr marL="0" indent="0">
              <a:lnSpc>
                <a:spcPts val="2000"/>
              </a:lnSpc>
              <a:buNone/>
            </a:pPr>
            <a:r>
              <a:rPr lang="nl-NL" dirty="0"/>
              <a:t>Zonder noodzaak complexe GBS systemen.</a:t>
            </a:r>
          </a:p>
          <a:p>
            <a:pPr marL="0" indent="0">
              <a:lnSpc>
                <a:spcPts val="2000"/>
              </a:lnSpc>
              <a:buNone/>
            </a:pPr>
            <a:br>
              <a:rPr lang="nl-NL" dirty="0"/>
            </a:br>
            <a:r>
              <a:rPr lang="nl-NL" dirty="0"/>
              <a:t>Eenvoudige configuratie:</a:t>
            </a:r>
            <a:br>
              <a:rPr lang="nl-NL" dirty="0"/>
            </a:br>
            <a:r>
              <a:rPr lang="nl-NL" dirty="0"/>
              <a:t>m</a:t>
            </a:r>
            <a:r>
              <a:rPr lang="nl-NL" b="1" dirty="0"/>
              <a:t>et smartphone en app</a:t>
            </a:r>
            <a:r>
              <a:rPr lang="nl-NL" dirty="0"/>
              <a:t>! </a:t>
            </a:r>
            <a:endParaRPr lang="de-DE" dirty="0"/>
          </a:p>
        </p:txBody>
      </p:sp>
      <p:pic>
        <p:nvPicPr>
          <p:cNvPr id="10" name="Grafik 9">
            <a:extLst>
              <a:ext uri="{FF2B5EF4-FFF2-40B4-BE49-F238E27FC236}">
                <a16:creationId xmlns:a16="http://schemas.microsoft.com/office/drawing/2014/main" id="{EFFD18DD-63DC-4178-A04D-40A6CD4438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776" y="1312864"/>
            <a:ext cx="4500263" cy="4684713"/>
          </a:xfrm>
          <a:prstGeom prst="rect">
            <a:avLst/>
          </a:prstGeom>
        </p:spPr>
      </p:pic>
      <p:grpSp>
        <p:nvGrpSpPr>
          <p:cNvPr id="5" name="Groep 4">
            <a:extLst>
              <a:ext uri="{FF2B5EF4-FFF2-40B4-BE49-F238E27FC236}">
                <a16:creationId xmlns:a16="http://schemas.microsoft.com/office/drawing/2014/main" id="{71429A90-B8F2-C266-76E3-47592C014271}"/>
              </a:ext>
            </a:extLst>
          </p:cNvPr>
          <p:cNvGrpSpPr>
            <a:grpSpLocks noChangeAspect="1"/>
          </p:cNvGrpSpPr>
          <p:nvPr/>
        </p:nvGrpSpPr>
        <p:grpSpPr>
          <a:xfrm>
            <a:off x="10138659" y="5191382"/>
            <a:ext cx="1477605" cy="1224000"/>
            <a:chOff x="9601996" y="4734859"/>
            <a:chExt cx="1820228" cy="1507818"/>
          </a:xfrm>
        </p:grpSpPr>
        <p:pic>
          <p:nvPicPr>
            <p:cNvPr id="8" name="Afbeelding 7">
              <a:extLst>
                <a:ext uri="{FF2B5EF4-FFF2-40B4-BE49-F238E27FC236}">
                  <a16:creationId xmlns:a16="http://schemas.microsoft.com/office/drawing/2014/main" id="{2A6C143C-4BD4-463F-AF63-D0454CAEAF30}"/>
                </a:ext>
              </a:extLst>
            </p:cNvPr>
            <p:cNvPicPr>
              <a:picLocks noChangeAspect="1"/>
            </p:cNvPicPr>
            <p:nvPr/>
          </p:nvPicPr>
          <p:blipFill>
            <a:blip r:embed="rId4"/>
            <a:stretch>
              <a:fillRect/>
            </a:stretch>
          </p:blipFill>
          <p:spPr>
            <a:xfrm>
              <a:off x="9601996" y="4734859"/>
              <a:ext cx="676275" cy="666750"/>
            </a:xfrm>
            <a:prstGeom prst="rect">
              <a:avLst/>
            </a:prstGeom>
          </p:spPr>
        </p:pic>
        <p:pic>
          <p:nvPicPr>
            <p:cNvPr id="15" name="Afbeelding 14">
              <a:extLst>
                <a:ext uri="{FF2B5EF4-FFF2-40B4-BE49-F238E27FC236}">
                  <a16:creationId xmlns:a16="http://schemas.microsoft.com/office/drawing/2014/main" id="{50D2F9F4-90BC-4B10-9CA9-CA1D926699EA}"/>
                </a:ext>
              </a:extLst>
            </p:cNvPr>
            <p:cNvPicPr>
              <a:picLocks noChangeAspect="1"/>
            </p:cNvPicPr>
            <p:nvPr/>
          </p:nvPicPr>
          <p:blipFill>
            <a:blip r:embed="rId5"/>
            <a:stretch>
              <a:fillRect/>
            </a:stretch>
          </p:blipFill>
          <p:spPr>
            <a:xfrm>
              <a:off x="9601996" y="5402572"/>
              <a:ext cx="1820228" cy="840105"/>
            </a:xfrm>
            <a:prstGeom prst="rect">
              <a:avLst/>
            </a:prstGeom>
          </p:spPr>
        </p:pic>
      </p:grpSp>
      <p:sp>
        <p:nvSpPr>
          <p:cNvPr id="7" name="Foliennummernplatzhalter 6">
            <a:extLst>
              <a:ext uri="{FF2B5EF4-FFF2-40B4-BE49-F238E27FC236}">
                <a16:creationId xmlns:a16="http://schemas.microsoft.com/office/drawing/2014/main" id="{2319DB6D-E3D2-DF8A-C28E-448B3A2977DA}"/>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5</a:t>
            </a:fld>
            <a:endParaRPr lang="de-DE">
              <a:solidFill>
                <a:srgbClr val="000000"/>
              </a:solidFill>
            </a:endParaRPr>
          </a:p>
        </p:txBody>
      </p:sp>
      <p:sp>
        <p:nvSpPr>
          <p:cNvPr id="9" name="Tijdelijke aanduiding voor voettekst 4">
            <a:extLst>
              <a:ext uri="{FF2B5EF4-FFF2-40B4-BE49-F238E27FC236}">
                <a16:creationId xmlns:a16="http://schemas.microsoft.com/office/drawing/2014/main" id="{098AFCBD-A6FA-5FFE-A3D2-34FB9BCB143F}"/>
              </a:ext>
            </a:extLst>
          </p:cNvPr>
          <p:cNvSpPr txBox="1">
            <a:spLocks/>
          </p:cNvSpPr>
          <p:nvPr/>
        </p:nvSpPr>
        <p:spPr>
          <a:xfrm>
            <a:off x="866468"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dirty="0">
                <a:solidFill>
                  <a:srgbClr val="000000"/>
                </a:solidFill>
              </a:rPr>
              <a:t>© ESYLUX</a:t>
            </a:r>
          </a:p>
        </p:txBody>
      </p:sp>
      <p:sp>
        <p:nvSpPr>
          <p:cNvPr id="11" name="Tijdelijke aanduiding voor datum 3">
            <a:extLst>
              <a:ext uri="{FF2B5EF4-FFF2-40B4-BE49-F238E27FC236}">
                <a16:creationId xmlns:a16="http://schemas.microsoft.com/office/drawing/2014/main" id="{66EED2B1-67E6-BFDB-DEC0-C59464E357A0}"/>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sp>
        <p:nvSpPr>
          <p:cNvPr id="4" name="Textfeld 8">
            <a:extLst>
              <a:ext uri="{FF2B5EF4-FFF2-40B4-BE49-F238E27FC236}">
                <a16:creationId xmlns:a16="http://schemas.microsoft.com/office/drawing/2014/main" id="{44D66A0F-24B3-2EEA-7149-5B454D825693}"/>
              </a:ext>
            </a:extLst>
          </p:cNvPr>
          <p:cNvSpPr txBox="1"/>
          <p:nvPr/>
        </p:nvSpPr>
        <p:spPr>
          <a:xfrm>
            <a:off x="5984546" y="4929741"/>
            <a:ext cx="30444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1A1918"/>
                </a:solidFill>
                <a:effectLst/>
                <a:uLnTx/>
                <a:uFillTx/>
                <a:latin typeface="Arial"/>
                <a:ea typeface="+mn-ea"/>
                <a:cs typeface="+mn-cs"/>
                <a:hlinkClick r:id="rId6"/>
              </a:rPr>
              <a:t>https://www.dali-alliance.org</a:t>
            </a:r>
            <a:endParaRPr kumimoji="0" lang="de-DE" sz="1800" b="0" i="0" u="none" strike="noStrike" kern="1200" cap="none" spc="0" normalizeH="0" baseline="0" noProof="0" dirty="0">
              <a:ln>
                <a:noFill/>
              </a:ln>
              <a:solidFill>
                <a:srgbClr val="1A1918"/>
              </a:solidFill>
              <a:effectLst/>
              <a:uLnTx/>
              <a:uFillTx/>
              <a:latin typeface="Arial"/>
              <a:ea typeface="+mn-ea"/>
              <a:cs typeface="+mn-cs"/>
            </a:endParaRPr>
          </a:p>
        </p:txBody>
      </p:sp>
    </p:spTree>
    <p:extLst>
      <p:ext uri="{BB962C8B-B14F-4D97-AF65-F5344CB8AC3E}">
        <p14:creationId xmlns:p14="http://schemas.microsoft.com/office/powerpoint/2010/main" val="218652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E52C4-DE5D-1099-673C-5607F781B4F2}"/>
              </a:ext>
            </a:extLst>
          </p:cNvPr>
          <p:cNvSpPr>
            <a:spLocks noGrp="1"/>
          </p:cNvSpPr>
          <p:nvPr>
            <p:ph type="title"/>
          </p:nvPr>
        </p:nvSpPr>
        <p:spPr/>
        <p:txBody>
          <a:bodyPr/>
          <a:lstStyle/>
          <a:p>
            <a:r>
              <a:rPr lang="nl-NL" dirty="0"/>
              <a:t>VOORDELEN DALI-2</a:t>
            </a:r>
          </a:p>
        </p:txBody>
      </p:sp>
      <p:sp>
        <p:nvSpPr>
          <p:cNvPr id="4" name="Tijdelijke aanduiding voor datum 3">
            <a:extLst>
              <a:ext uri="{FF2B5EF4-FFF2-40B4-BE49-F238E27FC236}">
                <a16:creationId xmlns:a16="http://schemas.microsoft.com/office/drawing/2014/main" id="{662DF445-9758-FFF3-F642-5B48A18891CE}"/>
              </a:ext>
            </a:extLst>
          </p:cNvPr>
          <p:cNvSpPr>
            <a:spLocks noGrp="1"/>
          </p:cNvSpPr>
          <p:nvPr>
            <p:ph type="dt" sz="half" idx="2"/>
          </p:nvPr>
        </p:nvSpPr>
        <p:spPr/>
        <p:txBody>
          <a:bodyPr/>
          <a:lstStyle/>
          <a:p>
            <a:fld id="{16F661D7-5CA0-4ECA-A8A8-101D0C982FBA}" type="datetime1">
              <a:rPr lang="de-DE" smtClean="0"/>
              <a:t>18.11.2024</a:t>
            </a:fld>
            <a:endParaRPr lang="de-DE" dirty="0"/>
          </a:p>
        </p:txBody>
      </p:sp>
      <p:sp>
        <p:nvSpPr>
          <p:cNvPr id="5" name="Tijdelijke aanduiding voor voettekst 4">
            <a:extLst>
              <a:ext uri="{FF2B5EF4-FFF2-40B4-BE49-F238E27FC236}">
                <a16:creationId xmlns:a16="http://schemas.microsoft.com/office/drawing/2014/main" id="{48EBDE77-437F-35D5-2FDB-C509D005F3EA}"/>
              </a:ext>
            </a:extLst>
          </p:cNvPr>
          <p:cNvSpPr>
            <a:spLocks noGrp="1"/>
          </p:cNvSpPr>
          <p:nvPr>
            <p:ph type="ftr" sz="quarter" idx="3"/>
          </p:nvPr>
        </p:nvSpPr>
        <p:spPr/>
        <p:txBody>
          <a:bodyPr/>
          <a:lstStyle/>
          <a:p>
            <a:pPr algn="l"/>
            <a:r>
              <a:rPr lang="de-DE" dirty="0"/>
              <a:t>© ESYLUX</a:t>
            </a:r>
          </a:p>
        </p:txBody>
      </p:sp>
      <p:sp>
        <p:nvSpPr>
          <p:cNvPr id="6" name="Tijdelijke aanduiding voor dianummer 5">
            <a:extLst>
              <a:ext uri="{FF2B5EF4-FFF2-40B4-BE49-F238E27FC236}">
                <a16:creationId xmlns:a16="http://schemas.microsoft.com/office/drawing/2014/main" id="{3F0201B0-C717-7C01-DA57-C894A583FFE7}"/>
              </a:ext>
            </a:extLst>
          </p:cNvPr>
          <p:cNvSpPr>
            <a:spLocks noGrp="1"/>
          </p:cNvSpPr>
          <p:nvPr>
            <p:ph type="sldNum" sz="quarter" idx="4"/>
          </p:nvPr>
        </p:nvSpPr>
        <p:spPr/>
        <p:txBody>
          <a:bodyPr/>
          <a:lstStyle/>
          <a:p>
            <a:fld id="{D548BD79-F9AD-4AF5-A25F-EAD39279A3F8}" type="slidenum">
              <a:rPr lang="de-DE" smtClean="0"/>
              <a:pPr/>
              <a:t>6</a:t>
            </a:fld>
            <a:endParaRPr lang="de-DE"/>
          </a:p>
        </p:txBody>
      </p:sp>
      <p:pic>
        <p:nvPicPr>
          <p:cNvPr id="7" name="Afbeelding 6">
            <a:extLst>
              <a:ext uri="{FF2B5EF4-FFF2-40B4-BE49-F238E27FC236}">
                <a16:creationId xmlns:a16="http://schemas.microsoft.com/office/drawing/2014/main" id="{73EEE4B7-2406-9BA7-33D9-340DE77C152B}"/>
              </a:ext>
            </a:extLst>
          </p:cNvPr>
          <p:cNvPicPr>
            <a:picLocks noChangeAspect="1"/>
          </p:cNvPicPr>
          <p:nvPr/>
        </p:nvPicPr>
        <p:blipFill>
          <a:blip r:embed="rId3"/>
          <a:stretch>
            <a:fillRect/>
          </a:stretch>
        </p:blipFill>
        <p:spPr>
          <a:xfrm>
            <a:off x="3651292" y="391015"/>
            <a:ext cx="1493649" cy="432854"/>
          </a:xfrm>
          <a:prstGeom prst="rect">
            <a:avLst/>
          </a:prstGeom>
        </p:spPr>
      </p:pic>
      <p:sp>
        <p:nvSpPr>
          <p:cNvPr id="8" name="Inhaltsplatzhalter 2">
            <a:extLst>
              <a:ext uri="{FF2B5EF4-FFF2-40B4-BE49-F238E27FC236}">
                <a16:creationId xmlns:a16="http://schemas.microsoft.com/office/drawing/2014/main" id="{584D88A2-0577-1AC3-18E2-22E39236AE13}"/>
              </a:ext>
            </a:extLst>
          </p:cNvPr>
          <p:cNvSpPr>
            <a:spLocks noGrp="1"/>
          </p:cNvSpPr>
          <p:nvPr>
            <p:ph idx="1"/>
          </p:nvPr>
        </p:nvSpPr>
        <p:spPr>
          <a:xfrm>
            <a:off x="863999" y="1312864"/>
            <a:ext cx="7280759" cy="4894261"/>
          </a:xfrm>
        </p:spPr>
        <p:txBody>
          <a:bodyPr/>
          <a:lstStyle/>
          <a:p>
            <a:pPr>
              <a:lnSpc>
                <a:spcPct val="150000"/>
              </a:lnSpc>
              <a:spcBef>
                <a:spcPts val="400"/>
              </a:spcBef>
            </a:pPr>
            <a:r>
              <a:rPr lang="nl-NL" dirty="0"/>
              <a:t>Strenge certificering door DALI Alliance®: https://www.dali-alliance.org</a:t>
            </a:r>
          </a:p>
          <a:p>
            <a:pPr>
              <a:lnSpc>
                <a:spcPct val="150000"/>
              </a:lnSpc>
              <a:spcBef>
                <a:spcPts val="400"/>
              </a:spcBef>
            </a:pPr>
            <a:r>
              <a:rPr lang="nl-NL" dirty="0" err="1"/>
              <a:t>Fabrikantoverkoepelende</a:t>
            </a:r>
            <a:r>
              <a:rPr lang="nl-NL" dirty="0"/>
              <a:t> interoperabiliteit</a:t>
            </a:r>
          </a:p>
          <a:p>
            <a:pPr>
              <a:lnSpc>
                <a:spcPct val="150000"/>
              </a:lnSpc>
              <a:spcBef>
                <a:spcPts val="400"/>
              </a:spcBef>
            </a:pPr>
            <a:r>
              <a:rPr lang="nl-NL" dirty="0"/>
              <a:t>Optimaal dimmen van </a:t>
            </a:r>
            <a:r>
              <a:rPr lang="nl-NL" dirty="0" err="1"/>
              <a:t>LED-verlichting</a:t>
            </a:r>
            <a:endParaRPr lang="nl-NL" dirty="0"/>
          </a:p>
          <a:p>
            <a:pPr>
              <a:lnSpc>
                <a:spcPct val="150000"/>
              </a:lnSpc>
              <a:spcBef>
                <a:spcPts val="400"/>
              </a:spcBef>
            </a:pPr>
            <a:r>
              <a:rPr lang="nl-NL" dirty="0" err="1"/>
              <a:t>Bidirectionele</a:t>
            </a:r>
            <a:r>
              <a:rPr lang="nl-NL" dirty="0"/>
              <a:t> communicatie met statusmeldingen</a:t>
            </a:r>
          </a:p>
          <a:p>
            <a:pPr>
              <a:lnSpc>
                <a:spcPct val="150000"/>
              </a:lnSpc>
              <a:spcBef>
                <a:spcPts val="400"/>
              </a:spcBef>
            </a:pPr>
            <a:r>
              <a:rPr lang="nl-NL" dirty="0"/>
              <a:t>Flexibele en toekomstbestendige ruimte-indeling in de ESY-app zonder aanpassing van de hardware</a:t>
            </a:r>
          </a:p>
          <a:p>
            <a:pPr>
              <a:lnSpc>
                <a:spcPct val="150000"/>
              </a:lnSpc>
              <a:spcBef>
                <a:spcPts val="400"/>
              </a:spcBef>
            </a:pPr>
            <a:r>
              <a:rPr lang="nl-NL" dirty="0"/>
              <a:t>Individueel adresseren en aansturen:</a:t>
            </a:r>
          </a:p>
          <a:p>
            <a:pPr lvl="1">
              <a:lnSpc>
                <a:spcPct val="100000"/>
              </a:lnSpc>
              <a:spcBef>
                <a:spcPts val="400"/>
              </a:spcBef>
            </a:pPr>
            <a:r>
              <a:rPr lang="nl-NL" b="1" dirty="0"/>
              <a:t>maximaal 64 voorschakelapparaten</a:t>
            </a:r>
          </a:p>
          <a:p>
            <a:pPr lvl="1">
              <a:lnSpc>
                <a:spcPct val="100000"/>
              </a:lnSpc>
              <a:spcBef>
                <a:spcPts val="400"/>
              </a:spcBef>
            </a:pPr>
            <a:r>
              <a:rPr lang="nl-NL" b="1" dirty="0"/>
              <a:t>maximaal 64 regel- en invoerapparaten</a:t>
            </a:r>
          </a:p>
          <a:p>
            <a:pPr lvl="1">
              <a:lnSpc>
                <a:spcPct val="100000"/>
              </a:lnSpc>
              <a:spcBef>
                <a:spcPts val="400"/>
              </a:spcBef>
            </a:pPr>
            <a:r>
              <a:rPr lang="nl-NL" b="1" dirty="0"/>
              <a:t>maximaal 16 groepen</a:t>
            </a:r>
          </a:p>
          <a:p>
            <a:pPr lvl="1">
              <a:lnSpc>
                <a:spcPct val="100000"/>
              </a:lnSpc>
              <a:spcBef>
                <a:spcPts val="400"/>
              </a:spcBef>
            </a:pPr>
            <a:r>
              <a:rPr lang="nl-NL" b="1" dirty="0"/>
              <a:t>maximaal 16 scènes</a:t>
            </a:r>
          </a:p>
          <a:p>
            <a:pPr>
              <a:lnSpc>
                <a:spcPct val="150000"/>
              </a:lnSpc>
              <a:spcBef>
                <a:spcPts val="400"/>
              </a:spcBef>
            </a:pPr>
            <a:r>
              <a:rPr lang="nl-NL" dirty="0"/>
              <a:t>Bruikbaar als subsysteem (bijv. met KNX)</a:t>
            </a:r>
          </a:p>
        </p:txBody>
      </p:sp>
      <p:pic>
        <p:nvPicPr>
          <p:cNvPr id="9" name="Afbeelding 8">
            <a:extLst>
              <a:ext uri="{FF2B5EF4-FFF2-40B4-BE49-F238E27FC236}">
                <a16:creationId xmlns:a16="http://schemas.microsoft.com/office/drawing/2014/main" id="{FF7BCC65-4DC1-1CB6-5359-0CAED7C47650}"/>
              </a:ext>
            </a:extLst>
          </p:cNvPr>
          <p:cNvPicPr>
            <a:picLocks noChangeAspect="1"/>
          </p:cNvPicPr>
          <p:nvPr/>
        </p:nvPicPr>
        <p:blipFill>
          <a:blip r:embed="rId4"/>
          <a:stretch>
            <a:fillRect/>
          </a:stretch>
        </p:blipFill>
        <p:spPr>
          <a:xfrm>
            <a:off x="8348525" y="3352390"/>
            <a:ext cx="3267739" cy="2438611"/>
          </a:xfrm>
          <a:prstGeom prst="rect">
            <a:avLst/>
          </a:prstGeom>
        </p:spPr>
      </p:pic>
      <p:pic>
        <p:nvPicPr>
          <p:cNvPr id="3" name="Afbeelding 2">
            <a:extLst>
              <a:ext uri="{FF2B5EF4-FFF2-40B4-BE49-F238E27FC236}">
                <a16:creationId xmlns:a16="http://schemas.microsoft.com/office/drawing/2014/main" id="{A9018E99-C201-04A3-17B9-38D080703766}"/>
              </a:ext>
            </a:extLst>
          </p:cNvPr>
          <p:cNvPicPr>
            <a:picLocks noChangeAspect="1"/>
          </p:cNvPicPr>
          <p:nvPr/>
        </p:nvPicPr>
        <p:blipFill>
          <a:blip r:embed="rId5"/>
          <a:stretch>
            <a:fillRect/>
          </a:stretch>
        </p:blipFill>
        <p:spPr>
          <a:xfrm>
            <a:off x="9982394" y="1202221"/>
            <a:ext cx="1633870" cy="1700931"/>
          </a:xfrm>
          <a:prstGeom prst="rect">
            <a:avLst/>
          </a:prstGeom>
        </p:spPr>
      </p:pic>
    </p:spTree>
    <p:extLst>
      <p:ext uri="{BB962C8B-B14F-4D97-AF65-F5344CB8AC3E}">
        <p14:creationId xmlns:p14="http://schemas.microsoft.com/office/powerpoint/2010/main" val="342762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543E2-72B1-4EA5-876E-4F4864B38C73}"/>
              </a:ext>
            </a:extLst>
          </p:cNvPr>
          <p:cNvSpPr>
            <a:spLocks noGrp="1"/>
          </p:cNvSpPr>
          <p:nvPr>
            <p:ph type="title"/>
          </p:nvPr>
        </p:nvSpPr>
        <p:spPr>
          <a:xfrm>
            <a:off x="894439" y="404925"/>
            <a:ext cx="5770517" cy="1082675"/>
          </a:xfrm>
        </p:spPr>
        <p:txBody>
          <a:bodyPr/>
          <a:lstStyle/>
          <a:p>
            <a:r>
              <a:rPr lang="de-DE" cap="all" dirty="0" err="1">
                <a:solidFill>
                  <a:schemeClr val="tx2"/>
                </a:solidFill>
              </a:rPr>
              <a:t>Eenvoudig</a:t>
            </a:r>
            <a:r>
              <a:rPr lang="de-DE" cap="all" dirty="0">
                <a:solidFill>
                  <a:schemeClr val="tx2"/>
                </a:solidFill>
              </a:rPr>
              <a:t> </a:t>
            </a:r>
            <a:r>
              <a:rPr lang="de-DE" cap="all" dirty="0" err="1">
                <a:solidFill>
                  <a:schemeClr val="tx2"/>
                </a:solidFill>
              </a:rPr>
              <a:t>aansluiten</a:t>
            </a:r>
            <a:endParaRPr lang="de-DE" cap="all" dirty="0">
              <a:solidFill>
                <a:schemeClr val="tx2"/>
              </a:solidFill>
            </a:endParaRPr>
          </a:p>
        </p:txBody>
      </p:sp>
      <p:sp>
        <p:nvSpPr>
          <p:cNvPr id="7" name="Foliennummernplatzhalter 6">
            <a:extLst>
              <a:ext uri="{FF2B5EF4-FFF2-40B4-BE49-F238E27FC236}">
                <a16:creationId xmlns:a16="http://schemas.microsoft.com/office/drawing/2014/main" id="{06ED895C-1762-4454-AA69-76CC18F7BE07}"/>
              </a:ext>
            </a:extLst>
          </p:cNvPr>
          <p:cNvSpPr>
            <a:spLocks noGrp="1"/>
          </p:cNvSpPr>
          <p:nvPr>
            <p:ph type="sldNum" sz="quarter" idx="4"/>
          </p:nvPr>
        </p:nvSpPr>
        <p:spPr/>
        <p:txBody>
          <a:bodyPr/>
          <a:lstStyle/>
          <a:p>
            <a:pPr>
              <a:defRPr/>
            </a:pPr>
            <a:fld id="{D548BD79-F9AD-4AF5-A25F-EAD39279A3F8}" type="slidenum">
              <a:rPr lang="de-DE">
                <a:solidFill>
                  <a:srgbClr val="000000"/>
                </a:solidFill>
              </a:rPr>
              <a:pPr>
                <a:defRPr/>
              </a:pPr>
              <a:t>7</a:t>
            </a:fld>
            <a:endParaRPr lang="de-DE" dirty="0">
              <a:solidFill>
                <a:srgbClr val="000000"/>
              </a:solidFill>
            </a:endParaRPr>
          </a:p>
        </p:txBody>
      </p:sp>
      <p:cxnSp>
        <p:nvCxnSpPr>
          <p:cNvPr id="31" name="Verbinder: gewinkelt 30">
            <a:extLst>
              <a:ext uri="{FF2B5EF4-FFF2-40B4-BE49-F238E27FC236}">
                <a16:creationId xmlns:a16="http://schemas.microsoft.com/office/drawing/2014/main" id="{C3C6825C-05FF-4B30-8471-9B639D01E36E}"/>
              </a:ext>
            </a:extLst>
          </p:cNvPr>
          <p:cNvCxnSpPr>
            <a:cxnSpLocks/>
            <a:stCxn id="37" idx="2"/>
          </p:cNvCxnSpPr>
          <p:nvPr/>
        </p:nvCxnSpPr>
        <p:spPr>
          <a:xfrm rot="16200000" flipH="1">
            <a:off x="6339909" y="278162"/>
            <a:ext cx="1340844" cy="646126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Verbinder: gewinkelt 31">
            <a:extLst>
              <a:ext uri="{FF2B5EF4-FFF2-40B4-BE49-F238E27FC236}">
                <a16:creationId xmlns:a16="http://schemas.microsoft.com/office/drawing/2014/main" id="{0CC4B0D3-143B-402C-999E-35238579DAE2}"/>
              </a:ext>
            </a:extLst>
          </p:cNvPr>
          <p:cNvCxnSpPr>
            <a:cxnSpLocks/>
            <a:stCxn id="81" idx="2"/>
          </p:cNvCxnSpPr>
          <p:nvPr/>
        </p:nvCxnSpPr>
        <p:spPr>
          <a:xfrm rot="16200000" flipH="1">
            <a:off x="6281473" y="17009"/>
            <a:ext cx="1133190" cy="6776264"/>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92CA9432-2378-4E52-8B7B-00E34717DA07}"/>
              </a:ext>
            </a:extLst>
          </p:cNvPr>
          <p:cNvSpPr/>
          <p:nvPr/>
        </p:nvSpPr>
        <p:spPr>
          <a:xfrm>
            <a:off x="2171701" y="1915512"/>
            <a:ext cx="3365555" cy="921850"/>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400" b="1" dirty="0">
                <a:solidFill>
                  <a:srgbClr val="000000"/>
                </a:solidFill>
                <a:latin typeface="Calibri" panose="020F0502020204030204"/>
              </a:rPr>
              <a:t>COMPACT APC DALI-2</a:t>
            </a:r>
          </a:p>
        </p:txBody>
      </p:sp>
      <p:sp>
        <p:nvSpPr>
          <p:cNvPr id="36" name="Rechteck 35">
            <a:extLst>
              <a:ext uri="{FF2B5EF4-FFF2-40B4-BE49-F238E27FC236}">
                <a16:creationId xmlns:a16="http://schemas.microsoft.com/office/drawing/2014/main" id="{C09F6958-45A4-49FB-A389-919BEAF00099}"/>
              </a:ext>
            </a:extLst>
          </p:cNvPr>
          <p:cNvSpPr/>
          <p:nvPr/>
        </p:nvSpPr>
        <p:spPr>
          <a:xfrm>
            <a:off x="3779698" y="4369909"/>
            <a:ext cx="1179694" cy="10436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a:solidFill>
                  <a:srgbClr val="000000"/>
                </a:solidFill>
                <a:latin typeface="Calibri" panose="020F0502020204030204"/>
              </a:rPr>
              <a:t>DALI-2 BMS Sensor</a:t>
            </a:r>
          </a:p>
        </p:txBody>
      </p:sp>
      <p:sp>
        <p:nvSpPr>
          <p:cNvPr id="37" name="Textfeld 36">
            <a:extLst>
              <a:ext uri="{FF2B5EF4-FFF2-40B4-BE49-F238E27FC236}">
                <a16:creationId xmlns:a16="http://schemas.microsoft.com/office/drawing/2014/main" id="{21D61193-B093-4F80-A3F4-575AA6AA32F9}"/>
              </a:ext>
            </a:extLst>
          </p:cNvPr>
          <p:cNvSpPr txBox="1"/>
          <p:nvPr/>
        </p:nvSpPr>
        <p:spPr>
          <a:xfrm>
            <a:off x="3616942" y="2586705"/>
            <a:ext cx="32551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a:t>
            </a:r>
          </a:p>
        </p:txBody>
      </p:sp>
      <p:cxnSp>
        <p:nvCxnSpPr>
          <p:cNvPr id="40" name="Verbinder: gewinkelt 39">
            <a:extLst>
              <a:ext uri="{FF2B5EF4-FFF2-40B4-BE49-F238E27FC236}">
                <a16:creationId xmlns:a16="http://schemas.microsoft.com/office/drawing/2014/main" id="{59F75702-B107-4417-AC71-669038EE0FB1}"/>
              </a:ext>
            </a:extLst>
          </p:cNvPr>
          <p:cNvCxnSpPr>
            <a:cxnSpLocks/>
            <a:endCxn id="45" idx="0"/>
          </p:cNvCxnSpPr>
          <p:nvPr/>
        </p:nvCxnSpPr>
        <p:spPr>
          <a:xfrm rot="5400000">
            <a:off x="4041962" y="4177188"/>
            <a:ext cx="390433" cy="1"/>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4CF50CD7-D905-4FB9-B7DE-A7F2483163FF}"/>
              </a:ext>
            </a:extLst>
          </p:cNvPr>
          <p:cNvSpPr txBox="1"/>
          <p:nvPr/>
        </p:nvSpPr>
        <p:spPr>
          <a:xfrm>
            <a:off x="4074420" y="4372405"/>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DA1</a:t>
            </a:r>
          </a:p>
        </p:txBody>
      </p:sp>
      <p:sp>
        <p:nvSpPr>
          <p:cNvPr id="48" name="Textfeld 47">
            <a:extLst>
              <a:ext uri="{FF2B5EF4-FFF2-40B4-BE49-F238E27FC236}">
                <a16:creationId xmlns:a16="http://schemas.microsoft.com/office/drawing/2014/main" id="{4D14639B-E6BF-4EBA-BA6A-3B4185C90132}"/>
              </a:ext>
            </a:extLst>
          </p:cNvPr>
          <p:cNvSpPr txBox="1"/>
          <p:nvPr/>
        </p:nvSpPr>
        <p:spPr>
          <a:xfrm>
            <a:off x="4403961" y="4372405"/>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DA2</a:t>
            </a:r>
          </a:p>
        </p:txBody>
      </p:sp>
      <p:cxnSp>
        <p:nvCxnSpPr>
          <p:cNvPr id="49" name="Verbinder: gewinkelt 48">
            <a:extLst>
              <a:ext uri="{FF2B5EF4-FFF2-40B4-BE49-F238E27FC236}">
                <a16:creationId xmlns:a16="http://schemas.microsoft.com/office/drawing/2014/main" id="{BE9BCA6B-8994-44F6-8932-B5F116424884}"/>
              </a:ext>
            </a:extLst>
          </p:cNvPr>
          <p:cNvCxnSpPr>
            <a:cxnSpLocks/>
            <a:endCxn id="48" idx="0"/>
          </p:cNvCxnSpPr>
          <p:nvPr/>
        </p:nvCxnSpPr>
        <p:spPr>
          <a:xfrm rot="5400000">
            <a:off x="4470126" y="4275811"/>
            <a:ext cx="193187" cy="1"/>
          </a:xfrm>
          <a:prstGeom prst="bentConnector3">
            <a:avLst>
              <a:gd name="adj1" fmla="val 50000"/>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AF6B8C54-24C9-4411-961C-62409EC0493A}"/>
              </a:ext>
            </a:extLst>
          </p:cNvPr>
          <p:cNvSpPr txBox="1"/>
          <p:nvPr/>
        </p:nvSpPr>
        <p:spPr>
          <a:xfrm>
            <a:off x="3952233" y="5156383"/>
            <a:ext cx="231076"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S1</a:t>
            </a:r>
          </a:p>
        </p:txBody>
      </p:sp>
      <p:sp>
        <p:nvSpPr>
          <p:cNvPr id="51" name="Textfeld 50">
            <a:extLst>
              <a:ext uri="{FF2B5EF4-FFF2-40B4-BE49-F238E27FC236}">
                <a16:creationId xmlns:a16="http://schemas.microsoft.com/office/drawing/2014/main" id="{CF32C84B-B125-41D6-B927-39AED2FAECED}"/>
              </a:ext>
            </a:extLst>
          </p:cNvPr>
          <p:cNvSpPr txBox="1"/>
          <p:nvPr/>
        </p:nvSpPr>
        <p:spPr>
          <a:xfrm>
            <a:off x="4183309" y="5156383"/>
            <a:ext cx="231076"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S1</a:t>
            </a:r>
          </a:p>
        </p:txBody>
      </p:sp>
      <p:sp>
        <p:nvSpPr>
          <p:cNvPr id="52" name="Textfeld 51">
            <a:extLst>
              <a:ext uri="{FF2B5EF4-FFF2-40B4-BE49-F238E27FC236}">
                <a16:creationId xmlns:a16="http://schemas.microsoft.com/office/drawing/2014/main" id="{EAD2A4F9-3CD3-4D96-B8D2-FF168275D66F}"/>
              </a:ext>
            </a:extLst>
          </p:cNvPr>
          <p:cNvSpPr txBox="1"/>
          <p:nvPr/>
        </p:nvSpPr>
        <p:spPr>
          <a:xfrm>
            <a:off x="4409034" y="5156383"/>
            <a:ext cx="231076"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S2</a:t>
            </a:r>
          </a:p>
        </p:txBody>
      </p:sp>
      <p:sp>
        <p:nvSpPr>
          <p:cNvPr id="53" name="Textfeld 52">
            <a:extLst>
              <a:ext uri="{FF2B5EF4-FFF2-40B4-BE49-F238E27FC236}">
                <a16:creationId xmlns:a16="http://schemas.microsoft.com/office/drawing/2014/main" id="{A302BCF3-0580-4D8A-940B-5DA595712CB5}"/>
              </a:ext>
            </a:extLst>
          </p:cNvPr>
          <p:cNvSpPr txBox="1"/>
          <p:nvPr/>
        </p:nvSpPr>
        <p:spPr>
          <a:xfrm>
            <a:off x="4640110" y="5156383"/>
            <a:ext cx="231076"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S2</a:t>
            </a:r>
          </a:p>
        </p:txBody>
      </p:sp>
      <p:grpSp>
        <p:nvGrpSpPr>
          <p:cNvPr id="54" name="Gruppieren 53">
            <a:extLst>
              <a:ext uri="{FF2B5EF4-FFF2-40B4-BE49-F238E27FC236}">
                <a16:creationId xmlns:a16="http://schemas.microsoft.com/office/drawing/2014/main" id="{F1124BCB-D582-4604-BE05-FCEF2EF2CD68}"/>
              </a:ext>
            </a:extLst>
          </p:cNvPr>
          <p:cNvGrpSpPr/>
          <p:nvPr/>
        </p:nvGrpSpPr>
        <p:grpSpPr>
          <a:xfrm>
            <a:off x="4516706" y="5408051"/>
            <a:ext cx="231078" cy="272401"/>
            <a:chOff x="2543770" y="5980764"/>
            <a:chExt cx="231078" cy="272401"/>
          </a:xfrm>
        </p:grpSpPr>
        <p:cxnSp>
          <p:nvCxnSpPr>
            <p:cNvPr id="55" name="Gerader Verbinder 54">
              <a:extLst>
                <a:ext uri="{FF2B5EF4-FFF2-40B4-BE49-F238E27FC236}">
                  <a16:creationId xmlns:a16="http://schemas.microsoft.com/office/drawing/2014/main" id="{7A2B8EEB-19B6-4B67-A549-B22C07A413A3}"/>
                </a:ext>
              </a:extLst>
            </p:cNvPr>
            <p:cNvCxnSpPr>
              <a:cxnSpLocks/>
            </p:cNvCxnSpPr>
            <p:nvPr/>
          </p:nvCxnSpPr>
          <p:spPr>
            <a:xfrm flipH="1">
              <a:off x="2577930" y="6176963"/>
              <a:ext cx="162758" cy="76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190CE49-25D1-4010-A88B-C2FCE5943A08}"/>
                </a:ext>
              </a:extLst>
            </p:cNvPr>
            <p:cNvCxnSpPr>
              <a:cxnSpLocks/>
            </p:cNvCxnSpPr>
            <p:nvPr/>
          </p:nvCxnSpPr>
          <p:spPr>
            <a:xfrm>
              <a:off x="2658052" y="6110285"/>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9AF9FA88-D312-4712-A2C9-85B0F8B9E55E}"/>
                </a:ext>
              </a:extLst>
            </p:cNvPr>
            <p:cNvCxnSpPr>
              <a:cxnSpLocks/>
            </p:cNvCxnSpPr>
            <p:nvPr/>
          </p:nvCxnSpPr>
          <p:spPr>
            <a:xfrm>
              <a:off x="2597396" y="6110285"/>
              <a:ext cx="1213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99C13169-BF46-4178-931A-A45D90302361}"/>
                </a:ext>
              </a:extLst>
            </p:cNvPr>
            <p:cNvCxnSpPr/>
            <p:nvPr/>
          </p:nvCxnSpPr>
          <p:spPr>
            <a:xfrm rot="16200000" flipH="1">
              <a:off x="2424651" y="6099884"/>
              <a:ext cx="272398" cy="34159"/>
            </a:xfrm>
            <a:prstGeom prst="bentConnector3">
              <a:avLst>
                <a:gd name="adj1" fmla="val 10070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Verbinder: gewinkelt 58">
              <a:extLst>
                <a:ext uri="{FF2B5EF4-FFF2-40B4-BE49-F238E27FC236}">
                  <a16:creationId xmlns:a16="http://schemas.microsoft.com/office/drawing/2014/main" id="{3F0EA85E-C2C6-44E4-9DEA-7E8394081CE3}"/>
                </a:ext>
              </a:extLst>
            </p:cNvPr>
            <p:cNvCxnSpPr>
              <a:cxnSpLocks/>
            </p:cNvCxnSpPr>
            <p:nvPr/>
          </p:nvCxnSpPr>
          <p:spPr>
            <a:xfrm rot="5400000">
              <a:off x="2601547" y="6079865"/>
              <a:ext cx="272401" cy="74200"/>
            </a:xfrm>
            <a:prstGeom prst="bentConnector3">
              <a:avLst>
                <a:gd name="adj1" fmla="val 100702"/>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0" name="Rechteck 59">
            <a:extLst>
              <a:ext uri="{FF2B5EF4-FFF2-40B4-BE49-F238E27FC236}">
                <a16:creationId xmlns:a16="http://schemas.microsoft.com/office/drawing/2014/main" id="{862C9DD9-8CDE-4B75-8579-150B5C4B19B1}"/>
              </a:ext>
            </a:extLst>
          </p:cNvPr>
          <p:cNvSpPr/>
          <p:nvPr/>
        </p:nvSpPr>
        <p:spPr>
          <a:xfrm>
            <a:off x="5874104" y="1915667"/>
            <a:ext cx="1224317" cy="9218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400" dirty="0">
                <a:solidFill>
                  <a:srgbClr val="000000"/>
                </a:solidFill>
                <a:latin typeface="Calibri" panose="020F0502020204030204"/>
              </a:rPr>
              <a:t>DALI2 </a:t>
            </a:r>
          </a:p>
          <a:p>
            <a:pPr algn="ctr">
              <a:defRPr/>
            </a:pPr>
            <a:r>
              <a:rPr lang="de-DE" sz="1400" dirty="0" err="1">
                <a:solidFill>
                  <a:srgbClr val="000000"/>
                </a:solidFill>
                <a:latin typeface="Calibri" panose="020F0502020204030204"/>
              </a:rPr>
              <a:t>armatuur</a:t>
            </a:r>
            <a:endParaRPr lang="de-DE" sz="1400" dirty="0">
              <a:solidFill>
                <a:srgbClr val="000000"/>
              </a:solidFill>
              <a:latin typeface="Calibri" panose="020F0502020204030204"/>
            </a:endParaRPr>
          </a:p>
        </p:txBody>
      </p:sp>
      <p:cxnSp>
        <p:nvCxnSpPr>
          <p:cNvPr id="61" name="Verbinder: gewinkelt 60">
            <a:extLst>
              <a:ext uri="{FF2B5EF4-FFF2-40B4-BE49-F238E27FC236}">
                <a16:creationId xmlns:a16="http://schemas.microsoft.com/office/drawing/2014/main" id="{FA31F956-5E44-47F4-82F0-CA90E4BC6866}"/>
              </a:ext>
            </a:extLst>
          </p:cNvPr>
          <p:cNvCxnSpPr>
            <a:cxnSpLocks/>
            <a:endCxn id="62" idx="2"/>
          </p:cNvCxnSpPr>
          <p:nvPr/>
        </p:nvCxnSpPr>
        <p:spPr>
          <a:xfrm rot="5400000" flipH="1" flipV="1">
            <a:off x="5976629" y="3405667"/>
            <a:ext cx="1132142" cy="1"/>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1D52BFB3-6531-4CB2-8DE6-CEF6EB6A3755}"/>
              </a:ext>
            </a:extLst>
          </p:cNvPr>
          <p:cNvSpPr txBox="1"/>
          <p:nvPr/>
        </p:nvSpPr>
        <p:spPr>
          <a:xfrm>
            <a:off x="6379945" y="2587927"/>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DA1</a:t>
            </a:r>
          </a:p>
        </p:txBody>
      </p:sp>
      <p:sp>
        <p:nvSpPr>
          <p:cNvPr id="63" name="Textfeld 62">
            <a:extLst>
              <a:ext uri="{FF2B5EF4-FFF2-40B4-BE49-F238E27FC236}">
                <a16:creationId xmlns:a16="http://schemas.microsoft.com/office/drawing/2014/main" id="{BD81BA89-CD1F-42C0-93DD-45BA4DC6BD5C}"/>
              </a:ext>
            </a:extLst>
          </p:cNvPr>
          <p:cNvSpPr txBox="1"/>
          <p:nvPr/>
        </p:nvSpPr>
        <p:spPr>
          <a:xfrm>
            <a:off x="6709486" y="2587927"/>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DA2</a:t>
            </a:r>
          </a:p>
        </p:txBody>
      </p:sp>
      <p:cxnSp>
        <p:nvCxnSpPr>
          <p:cNvPr id="64" name="Verbinder: gewinkelt 63">
            <a:extLst>
              <a:ext uri="{FF2B5EF4-FFF2-40B4-BE49-F238E27FC236}">
                <a16:creationId xmlns:a16="http://schemas.microsoft.com/office/drawing/2014/main" id="{03119CAA-B9FA-4ABE-8262-0C595CDBAAAB}"/>
              </a:ext>
            </a:extLst>
          </p:cNvPr>
          <p:cNvCxnSpPr>
            <a:cxnSpLocks/>
            <a:endCxn id="63" idx="2"/>
          </p:cNvCxnSpPr>
          <p:nvPr/>
        </p:nvCxnSpPr>
        <p:spPr>
          <a:xfrm rot="16200000" flipV="1">
            <a:off x="6202183" y="3509654"/>
            <a:ext cx="1340122" cy="4"/>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5" name="Rechteck 64">
            <a:extLst>
              <a:ext uri="{FF2B5EF4-FFF2-40B4-BE49-F238E27FC236}">
                <a16:creationId xmlns:a16="http://schemas.microsoft.com/office/drawing/2014/main" id="{BA676055-8BBF-42C5-BFEE-7CC4CC3BC630}"/>
              </a:ext>
            </a:extLst>
          </p:cNvPr>
          <p:cNvSpPr/>
          <p:nvPr/>
        </p:nvSpPr>
        <p:spPr>
          <a:xfrm>
            <a:off x="7213030" y="1917590"/>
            <a:ext cx="1222160" cy="9218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400" dirty="0">
                <a:solidFill>
                  <a:srgbClr val="000000"/>
                </a:solidFill>
                <a:latin typeface="Calibri" panose="020F0502020204030204"/>
              </a:rPr>
              <a:t>DALI2 </a:t>
            </a:r>
          </a:p>
          <a:p>
            <a:pPr algn="ctr">
              <a:defRPr/>
            </a:pPr>
            <a:r>
              <a:rPr lang="de-DE" sz="1400" dirty="0" err="1">
                <a:solidFill>
                  <a:srgbClr val="000000"/>
                </a:solidFill>
                <a:latin typeface="Calibri" panose="020F0502020204030204"/>
              </a:rPr>
              <a:t>armatuur</a:t>
            </a:r>
            <a:endParaRPr lang="de-DE" sz="1400" dirty="0">
              <a:solidFill>
                <a:srgbClr val="000000"/>
              </a:solidFill>
              <a:latin typeface="Calibri" panose="020F0502020204030204"/>
            </a:endParaRPr>
          </a:p>
        </p:txBody>
      </p:sp>
      <p:cxnSp>
        <p:nvCxnSpPr>
          <p:cNvPr id="66" name="Verbinder: gewinkelt 65">
            <a:extLst>
              <a:ext uri="{FF2B5EF4-FFF2-40B4-BE49-F238E27FC236}">
                <a16:creationId xmlns:a16="http://schemas.microsoft.com/office/drawing/2014/main" id="{8AED734E-7AF6-4116-88BA-23FCDD32C9CD}"/>
              </a:ext>
            </a:extLst>
          </p:cNvPr>
          <p:cNvCxnSpPr>
            <a:cxnSpLocks/>
            <a:endCxn id="67" idx="2"/>
          </p:cNvCxnSpPr>
          <p:nvPr/>
        </p:nvCxnSpPr>
        <p:spPr>
          <a:xfrm rot="5400000" flipH="1" flipV="1">
            <a:off x="7311620" y="3407590"/>
            <a:ext cx="1132142" cy="1"/>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3F695FB8-7A75-47D8-84CD-55F894AB9298}"/>
              </a:ext>
            </a:extLst>
          </p:cNvPr>
          <p:cNvSpPr txBox="1"/>
          <p:nvPr/>
        </p:nvSpPr>
        <p:spPr>
          <a:xfrm>
            <a:off x="7714936" y="2589850"/>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DA1</a:t>
            </a:r>
          </a:p>
        </p:txBody>
      </p:sp>
      <p:sp>
        <p:nvSpPr>
          <p:cNvPr id="68" name="Textfeld 67">
            <a:extLst>
              <a:ext uri="{FF2B5EF4-FFF2-40B4-BE49-F238E27FC236}">
                <a16:creationId xmlns:a16="http://schemas.microsoft.com/office/drawing/2014/main" id="{17340952-2F53-457D-B080-900132733444}"/>
              </a:ext>
            </a:extLst>
          </p:cNvPr>
          <p:cNvSpPr txBox="1"/>
          <p:nvPr/>
        </p:nvSpPr>
        <p:spPr>
          <a:xfrm>
            <a:off x="8044477" y="2589850"/>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DA2</a:t>
            </a:r>
          </a:p>
        </p:txBody>
      </p:sp>
      <p:cxnSp>
        <p:nvCxnSpPr>
          <p:cNvPr id="69" name="Verbinder: gewinkelt 68">
            <a:extLst>
              <a:ext uri="{FF2B5EF4-FFF2-40B4-BE49-F238E27FC236}">
                <a16:creationId xmlns:a16="http://schemas.microsoft.com/office/drawing/2014/main" id="{52D8C52E-D827-4643-BA81-0271B9D7238D}"/>
              </a:ext>
            </a:extLst>
          </p:cNvPr>
          <p:cNvCxnSpPr>
            <a:cxnSpLocks/>
            <a:endCxn id="68" idx="2"/>
          </p:cNvCxnSpPr>
          <p:nvPr/>
        </p:nvCxnSpPr>
        <p:spPr>
          <a:xfrm rot="16200000" flipV="1">
            <a:off x="7539556" y="3509196"/>
            <a:ext cx="1335360" cy="5"/>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70" name="Rechteck 69">
            <a:extLst>
              <a:ext uri="{FF2B5EF4-FFF2-40B4-BE49-F238E27FC236}">
                <a16:creationId xmlns:a16="http://schemas.microsoft.com/office/drawing/2014/main" id="{E222CB3A-834F-4860-9533-E5D5FA08E8E6}"/>
              </a:ext>
            </a:extLst>
          </p:cNvPr>
          <p:cNvSpPr/>
          <p:nvPr/>
        </p:nvSpPr>
        <p:spPr>
          <a:xfrm>
            <a:off x="8549801" y="1919513"/>
            <a:ext cx="1183676" cy="9218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400" dirty="0">
                <a:solidFill>
                  <a:srgbClr val="000000"/>
                </a:solidFill>
                <a:latin typeface="Calibri" panose="020F0502020204030204"/>
              </a:rPr>
              <a:t>DALI2</a:t>
            </a:r>
          </a:p>
          <a:p>
            <a:pPr algn="ctr">
              <a:defRPr/>
            </a:pPr>
            <a:r>
              <a:rPr lang="de-DE" sz="1400" dirty="0" err="1">
                <a:solidFill>
                  <a:srgbClr val="000000"/>
                </a:solidFill>
                <a:latin typeface="Calibri" panose="020F0502020204030204"/>
              </a:rPr>
              <a:t>armatuur</a:t>
            </a:r>
            <a:endParaRPr lang="de-DE" sz="1400" dirty="0">
              <a:solidFill>
                <a:srgbClr val="000000"/>
              </a:solidFill>
              <a:latin typeface="Calibri" panose="020F0502020204030204"/>
            </a:endParaRPr>
          </a:p>
        </p:txBody>
      </p:sp>
      <p:cxnSp>
        <p:nvCxnSpPr>
          <p:cNvPr id="71" name="Verbinder: gewinkelt 70">
            <a:extLst>
              <a:ext uri="{FF2B5EF4-FFF2-40B4-BE49-F238E27FC236}">
                <a16:creationId xmlns:a16="http://schemas.microsoft.com/office/drawing/2014/main" id="{366F0F89-A762-4FF6-98F3-94F9FA6A0E50}"/>
              </a:ext>
            </a:extLst>
          </p:cNvPr>
          <p:cNvCxnSpPr>
            <a:cxnSpLocks/>
            <a:endCxn id="72" idx="2"/>
          </p:cNvCxnSpPr>
          <p:nvPr/>
        </p:nvCxnSpPr>
        <p:spPr>
          <a:xfrm rot="5400000" flipH="1" flipV="1">
            <a:off x="8638991" y="3409513"/>
            <a:ext cx="1132142" cy="1"/>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72" name="Textfeld 71">
            <a:extLst>
              <a:ext uri="{FF2B5EF4-FFF2-40B4-BE49-F238E27FC236}">
                <a16:creationId xmlns:a16="http://schemas.microsoft.com/office/drawing/2014/main" id="{589632FF-D88B-455F-B19B-DDEE32F13A9C}"/>
              </a:ext>
            </a:extLst>
          </p:cNvPr>
          <p:cNvSpPr txBox="1"/>
          <p:nvPr/>
        </p:nvSpPr>
        <p:spPr>
          <a:xfrm>
            <a:off x="9042307" y="2591773"/>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DA1</a:t>
            </a:r>
          </a:p>
        </p:txBody>
      </p:sp>
      <p:sp>
        <p:nvSpPr>
          <p:cNvPr id="73" name="Textfeld 72">
            <a:extLst>
              <a:ext uri="{FF2B5EF4-FFF2-40B4-BE49-F238E27FC236}">
                <a16:creationId xmlns:a16="http://schemas.microsoft.com/office/drawing/2014/main" id="{67B12E48-F13B-4E65-9F36-84141669792A}"/>
              </a:ext>
            </a:extLst>
          </p:cNvPr>
          <p:cNvSpPr txBox="1"/>
          <p:nvPr/>
        </p:nvSpPr>
        <p:spPr>
          <a:xfrm>
            <a:off x="9371848" y="2591773"/>
            <a:ext cx="32551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DA2</a:t>
            </a:r>
          </a:p>
        </p:txBody>
      </p:sp>
      <p:cxnSp>
        <p:nvCxnSpPr>
          <p:cNvPr id="74" name="Verbinder: gewinkelt 73">
            <a:extLst>
              <a:ext uri="{FF2B5EF4-FFF2-40B4-BE49-F238E27FC236}">
                <a16:creationId xmlns:a16="http://schemas.microsoft.com/office/drawing/2014/main" id="{3A20A9D0-D019-4DB1-8408-FDDDE32B07B7}"/>
              </a:ext>
            </a:extLst>
          </p:cNvPr>
          <p:cNvCxnSpPr>
            <a:cxnSpLocks/>
            <a:endCxn id="73" idx="2"/>
          </p:cNvCxnSpPr>
          <p:nvPr/>
        </p:nvCxnSpPr>
        <p:spPr>
          <a:xfrm rot="16200000" flipV="1">
            <a:off x="8866927" y="3511119"/>
            <a:ext cx="1335360" cy="5"/>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grpSp>
        <p:nvGrpSpPr>
          <p:cNvPr id="75" name="Gruppieren 74">
            <a:extLst>
              <a:ext uri="{FF2B5EF4-FFF2-40B4-BE49-F238E27FC236}">
                <a16:creationId xmlns:a16="http://schemas.microsoft.com/office/drawing/2014/main" id="{3190A873-3451-4481-9C28-4D8992047869}"/>
              </a:ext>
            </a:extLst>
          </p:cNvPr>
          <p:cNvGrpSpPr/>
          <p:nvPr/>
        </p:nvGrpSpPr>
        <p:grpSpPr>
          <a:xfrm>
            <a:off x="4048304" y="5401371"/>
            <a:ext cx="231078" cy="272401"/>
            <a:chOff x="2543770" y="5980764"/>
            <a:chExt cx="231078" cy="272401"/>
          </a:xfrm>
        </p:grpSpPr>
        <p:cxnSp>
          <p:nvCxnSpPr>
            <p:cNvPr id="76" name="Gerader Verbinder 75">
              <a:extLst>
                <a:ext uri="{FF2B5EF4-FFF2-40B4-BE49-F238E27FC236}">
                  <a16:creationId xmlns:a16="http://schemas.microsoft.com/office/drawing/2014/main" id="{5E65FB17-7536-4440-990F-67BE7C426C5D}"/>
                </a:ext>
              </a:extLst>
            </p:cNvPr>
            <p:cNvCxnSpPr>
              <a:cxnSpLocks/>
            </p:cNvCxnSpPr>
            <p:nvPr/>
          </p:nvCxnSpPr>
          <p:spPr>
            <a:xfrm flipH="1">
              <a:off x="2577930" y="6176963"/>
              <a:ext cx="162758" cy="76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A4B50051-6935-4F17-AB61-9C5556AC0D74}"/>
                </a:ext>
              </a:extLst>
            </p:cNvPr>
            <p:cNvCxnSpPr>
              <a:cxnSpLocks/>
            </p:cNvCxnSpPr>
            <p:nvPr/>
          </p:nvCxnSpPr>
          <p:spPr>
            <a:xfrm>
              <a:off x="2658052" y="6110285"/>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0CCA1AA3-70D0-4A90-AC82-445B40778262}"/>
                </a:ext>
              </a:extLst>
            </p:cNvPr>
            <p:cNvCxnSpPr>
              <a:cxnSpLocks/>
            </p:cNvCxnSpPr>
            <p:nvPr/>
          </p:nvCxnSpPr>
          <p:spPr>
            <a:xfrm>
              <a:off x="2597396" y="6110285"/>
              <a:ext cx="1213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Verbinder: gewinkelt 78">
              <a:extLst>
                <a:ext uri="{FF2B5EF4-FFF2-40B4-BE49-F238E27FC236}">
                  <a16:creationId xmlns:a16="http://schemas.microsoft.com/office/drawing/2014/main" id="{3F3072E8-2341-424A-9E24-168FAD863EE8}"/>
                </a:ext>
              </a:extLst>
            </p:cNvPr>
            <p:cNvCxnSpPr/>
            <p:nvPr/>
          </p:nvCxnSpPr>
          <p:spPr>
            <a:xfrm rot="16200000" flipH="1">
              <a:off x="2424651" y="6099884"/>
              <a:ext cx="272398" cy="34159"/>
            </a:xfrm>
            <a:prstGeom prst="bentConnector3">
              <a:avLst>
                <a:gd name="adj1" fmla="val 10070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Verbinder: gewinkelt 79">
              <a:extLst>
                <a:ext uri="{FF2B5EF4-FFF2-40B4-BE49-F238E27FC236}">
                  <a16:creationId xmlns:a16="http://schemas.microsoft.com/office/drawing/2014/main" id="{B2C817B4-A7F5-4BF9-95A1-011DCC97340E}"/>
                </a:ext>
              </a:extLst>
            </p:cNvPr>
            <p:cNvCxnSpPr>
              <a:cxnSpLocks/>
            </p:cNvCxnSpPr>
            <p:nvPr/>
          </p:nvCxnSpPr>
          <p:spPr>
            <a:xfrm rot="5400000">
              <a:off x="2601547" y="6079865"/>
              <a:ext cx="272401" cy="74200"/>
            </a:xfrm>
            <a:prstGeom prst="bentConnector3">
              <a:avLst>
                <a:gd name="adj1" fmla="val 100702"/>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1" name="Textfeld 80">
            <a:extLst>
              <a:ext uri="{FF2B5EF4-FFF2-40B4-BE49-F238E27FC236}">
                <a16:creationId xmlns:a16="http://schemas.microsoft.com/office/drawing/2014/main" id="{0DF7DD2A-2121-4E1E-9E7D-1866A56F83E5}"/>
              </a:ext>
            </a:extLst>
          </p:cNvPr>
          <p:cNvSpPr txBox="1"/>
          <p:nvPr/>
        </p:nvSpPr>
        <p:spPr>
          <a:xfrm>
            <a:off x="3297180" y="2586878"/>
            <a:ext cx="32551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DA+</a:t>
            </a:r>
          </a:p>
        </p:txBody>
      </p:sp>
      <p:sp>
        <p:nvSpPr>
          <p:cNvPr id="82" name="Textfeld 81">
            <a:extLst>
              <a:ext uri="{FF2B5EF4-FFF2-40B4-BE49-F238E27FC236}">
                <a16:creationId xmlns:a16="http://schemas.microsoft.com/office/drawing/2014/main" id="{6D9607E9-82B2-4C0B-949C-0D512E76D59C}"/>
              </a:ext>
            </a:extLst>
          </p:cNvPr>
          <p:cNvSpPr txBox="1"/>
          <p:nvPr/>
        </p:nvSpPr>
        <p:spPr>
          <a:xfrm>
            <a:off x="2269935" y="2585694"/>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N</a:t>
            </a:r>
          </a:p>
        </p:txBody>
      </p:sp>
      <p:sp>
        <p:nvSpPr>
          <p:cNvPr id="83" name="Textfeld 82">
            <a:extLst>
              <a:ext uri="{FF2B5EF4-FFF2-40B4-BE49-F238E27FC236}">
                <a16:creationId xmlns:a16="http://schemas.microsoft.com/office/drawing/2014/main" id="{A8491DC3-F3CA-4206-9404-30046FA72EFF}"/>
              </a:ext>
            </a:extLst>
          </p:cNvPr>
          <p:cNvSpPr txBox="1"/>
          <p:nvPr/>
        </p:nvSpPr>
        <p:spPr>
          <a:xfrm>
            <a:off x="2479007" y="2585693"/>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N</a:t>
            </a:r>
          </a:p>
        </p:txBody>
      </p:sp>
      <p:sp>
        <p:nvSpPr>
          <p:cNvPr id="84" name="Textfeld 83">
            <a:extLst>
              <a:ext uri="{FF2B5EF4-FFF2-40B4-BE49-F238E27FC236}">
                <a16:creationId xmlns:a16="http://schemas.microsoft.com/office/drawing/2014/main" id="{4F0DD592-6B57-43EC-A89E-52F7595D26DA}"/>
              </a:ext>
            </a:extLst>
          </p:cNvPr>
          <p:cNvSpPr txBox="1"/>
          <p:nvPr/>
        </p:nvSpPr>
        <p:spPr>
          <a:xfrm>
            <a:off x="2688079" y="2585692"/>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L</a:t>
            </a:r>
          </a:p>
        </p:txBody>
      </p:sp>
      <p:sp>
        <p:nvSpPr>
          <p:cNvPr id="85" name="Textfeld 84">
            <a:extLst>
              <a:ext uri="{FF2B5EF4-FFF2-40B4-BE49-F238E27FC236}">
                <a16:creationId xmlns:a16="http://schemas.microsoft.com/office/drawing/2014/main" id="{108798AE-0964-43D4-A948-94BB11E7A15A}"/>
              </a:ext>
            </a:extLst>
          </p:cNvPr>
          <p:cNvSpPr txBox="1"/>
          <p:nvPr/>
        </p:nvSpPr>
        <p:spPr>
          <a:xfrm>
            <a:off x="2897151" y="2585691"/>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L</a:t>
            </a:r>
          </a:p>
        </p:txBody>
      </p:sp>
      <p:sp>
        <p:nvSpPr>
          <p:cNvPr id="86" name="Textfeld 85">
            <a:extLst>
              <a:ext uri="{FF2B5EF4-FFF2-40B4-BE49-F238E27FC236}">
                <a16:creationId xmlns:a16="http://schemas.microsoft.com/office/drawing/2014/main" id="{7DB1CE46-74A5-4D35-B693-4DA5892AE0D2}"/>
              </a:ext>
            </a:extLst>
          </p:cNvPr>
          <p:cNvSpPr txBox="1"/>
          <p:nvPr/>
        </p:nvSpPr>
        <p:spPr>
          <a:xfrm>
            <a:off x="4146217"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K1</a:t>
            </a:r>
          </a:p>
        </p:txBody>
      </p:sp>
      <p:sp>
        <p:nvSpPr>
          <p:cNvPr id="87" name="Textfeld 86">
            <a:extLst>
              <a:ext uri="{FF2B5EF4-FFF2-40B4-BE49-F238E27FC236}">
                <a16:creationId xmlns:a16="http://schemas.microsoft.com/office/drawing/2014/main" id="{EC9917DA-093C-49BB-B72C-5D92DFC5D9D8}"/>
              </a:ext>
            </a:extLst>
          </p:cNvPr>
          <p:cNvSpPr txBox="1"/>
          <p:nvPr/>
        </p:nvSpPr>
        <p:spPr>
          <a:xfrm>
            <a:off x="4362768"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K2</a:t>
            </a:r>
          </a:p>
        </p:txBody>
      </p:sp>
      <p:sp>
        <p:nvSpPr>
          <p:cNvPr id="88" name="Textfeld 87">
            <a:extLst>
              <a:ext uri="{FF2B5EF4-FFF2-40B4-BE49-F238E27FC236}">
                <a16:creationId xmlns:a16="http://schemas.microsoft.com/office/drawing/2014/main" id="{0A628F22-D209-4843-9050-4351E56593B5}"/>
              </a:ext>
            </a:extLst>
          </p:cNvPr>
          <p:cNvSpPr txBox="1"/>
          <p:nvPr/>
        </p:nvSpPr>
        <p:spPr>
          <a:xfrm>
            <a:off x="4579319"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S1</a:t>
            </a:r>
          </a:p>
        </p:txBody>
      </p:sp>
      <p:sp>
        <p:nvSpPr>
          <p:cNvPr id="89" name="Textfeld 88">
            <a:extLst>
              <a:ext uri="{FF2B5EF4-FFF2-40B4-BE49-F238E27FC236}">
                <a16:creationId xmlns:a16="http://schemas.microsoft.com/office/drawing/2014/main" id="{F73CAA92-B355-49B0-9940-27CCEDDC3E00}"/>
              </a:ext>
            </a:extLst>
          </p:cNvPr>
          <p:cNvSpPr txBox="1"/>
          <p:nvPr/>
        </p:nvSpPr>
        <p:spPr>
          <a:xfrm>
            <a:off x="4795870"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S2</a:t>
            </a:r>
          </a:p>
        </p:txBody>
      </p:sp>
      <p:sp>
        <p:nvSpPr>
          <p:cNvPr id="90" name="Textfeld 89">
            <a:extLst>
              <a:ext uri="{FF2B5EF4-FFF2-40B4-BE49-F238E27FC236}">
                <a16:creationId xmlns:a16="http://schemas.microsoft.com/office/drawing/2014/main" id="{40229444-915B-476D-975B-2099CFE85D16}"/>
              </a:ext>
            </a:extLst>
          </p:cNvPr>
          <p:cNvSpPr txBox="1"/>
          <p:nvPr/>
        </p:nvSpPr>
        <p:spPr>
          <a:xfrm>
            <a:off x="5012421"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S3</a:t>
            </a:r>
          </a:p>
        </p:txBody>
      </p:sp>
      <p:sp>
        <p:nvSpPr>
          <p:cNvPr id="91" name="Textfeld 90">
            <a:extLst>
              <a:ext uri="{FF2B5EF4-FFF2-40B4-BE49-F238E27FC236}">
                <a16:creationId xmlns:a16="http://schemas.microsoft.com/office/drawing/2014/main" id="{4656A10E-2444-4873-A0B9-3B8C3D6A73AD}"/>
              </a:ext>
            </a:extLst>
          </p:cNvPr>
          <p:cNvSpPr txBox="1"/>
          <p:nvPr/>
        </p:nvSpPr>
        <p:spPr>
          <a:xfrm>
            <a:off x="5228974" y="2585690"/>
            <a:ext cx="209072" cy="251669"/>
          </a:xfrm>
          <a:prstGeom prst="rect">
            <a:avLst/>
          </a:prstGeom>
          <a:solidFill>
            <a:schemeClr val="bg1"/>
          </a:solid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S4</a:t>
            </a:r>
          </a:p>
        </p:txBody>
      </p:sp>
      <p:cxnSp>
        <p:nvCxnSpPr>
          <p:cNvPr id="11" name="Gerader Verbinder 10">
            <a:extLst>
              <a:ext uri="{FF2B5EF4-FFF2-40B4-BE49-F238E27FC236}">
                <a16:creationId xmlns:a16="http://schemas.microsoft.com/office/drawing/2014/main" id="{E0C607C1-0E58-4ACA-ABC5-D09C80FDEBAA}"/>
              </a:ext>
            </a:extLst>
          </p:cNvPr>
          <p:cNvCxnSpPr/>
          <p:nvPr/>
        </p:nvCxnSpPr>
        <p:spPr>
          <a:xfrm>
            <a:off x="1959216" y="3748824"/>
            <a:ext cx="8273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Verbinder: gewinkelt 106">
            <a:extLst>
              <a:ext uri="{FF2B5EF4-FFF2-40B4-BE49-F238E27FC236}">
                <a16:creationId xmlns:a16="http://schemas.microsoft.com/office/drawing/2014/main" id="{7BE2B26B-A762-4204-865E-D69429FD7CE7}"/>
              </a:ext>
            </a:extLst>
          </p:cNvPr>
          <p:cNvCxnSpPr>
            <a:cxnSpLocks/>
            <a:endCxn id="85" idx="2"/>
          </p:cNvCxnSpPr>
          <p:nvPr/>
        </p:nvCxnSpPr>
        <p:spPr>
          <a:xfrm rot="16200000" flipV="1">
            <a:off x="2635381" y="3203667"/>
            <a:ext cx="732617"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55859892-0391-44C5-BE23-95264501E553}"/>
              </a:ext>
            </a:extLst>
          </p:cNvPr>
          <p:cNvCxnSpPr/>
          <p:nvPr/>
        </p:nvCxnSpPr>
        <p:spPr>
          <a:xfrm>
            <a:off x="1959214" y="3571956"/>
            <a:ext cx="8273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Verbinder: gewinkelt 110">
            <a:extLst>
              <a:ext uri="{FF2B5EF4-FFF2-40B4-BE49-F238E27FC236}">
                <a16:creationId xmlns:a16="http://schemas.microsoft.com/office/drawing/2014/main" id="{04CE53F4-9E1B-4E14-B3C1-C5E3E6F88108}"/>
              </a:ext>
            </a:extLst>
          </p:cNvPr>
          <p:cNvCxnSpPr>
            <a:cxnSpLocks/>
            <a:endCxn id="83" idx="2"/>
          </p:cNvCxnSpPr>
          <p:nvPr/>
        </p:nvCxnSpPr>
        <p:spPr>
          <a:xfrm rot="16200000" flipV="1">
            <a:off x="2129738" y="3291168"/>
            <a:ext cx="907615"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12" name="Textfeld 111">
            <a:extLst>
              <a:ext uri="{FF2B5EF4-FFF2-40B4-BE49-F238E27FC236}">
                <a16:creationId xmlns:a16="http://schemas.microsoft.com/office/drawing/2014/main" id="{4C57FBF2-6CBF-4DE1-9EA5-73C85651D81E}"/>
              </a:ext>
            </a:extLst>
          </p:cNvPr>
          <p:cNvSpPr txBox="1"/>
          <p:nvPr/>
        </p:nvSpPr>
        <p:spPr>
          <a:xfrm>
            <a:off x="1733862" y="3426862"/>
            <a:ext cx="243978" cy="261610"/>
          </a:xfrm>
          <a:prstGeom prst="rect">
            <a:avLst/>
          </a:prstGeom>
          <a:noFill/>
        </p:spPr>
        <p:txBody>
          <a:bodyPr wrap="none" rtlCol="0">
            <a:spAutoFit/>
          </a:bodyPr>
          <a:lstStyle/>
          <a:p>
            <a:pPr>
              <a:defRPr/>
            </a:pPr>
            <a:r>
              <a:rPr lang="de-DE" sz="1100" dirty="0">
                <a:solidFill>
                  <a:srgbClr val="000000"/>
                </a:solidFill>
                <a:latin typeface="Calibri" panose="020F0502020204030204"/>
              </a:rPr>
              <a:t>L</a:t>
            </a:r>
          </a:p>
        </p:txBody>
      </p:sp>
      <p:sp>
        <p:nvSpPr>
          <p:cNvPr id="116" name="Textfeld 115">
            <a:extLst>
              <a:ext uri="{FF2B5EF4-FFF2-40B4-BE49-F238E27FC236}">
                <a16:creationId xmlns:a16="http://schemas.microsoft.com/office/drawing/2014/main" id="{1BC723D1-6E87-4D85-99A6-1DAF347338CF}"/>
              </a:ext>
            </a:extLst>
          </p:cNvPr>
          <p:cNvSpPr txBox="1"/>
          <p:nvPr/>
        </p:nvSpPr>
        <p:spPr>
          <a:xfrm>
            <a:off x="1709428" y="3637351"/>
            <a:ext cx="276038" cy="261610"/>
          </a:xfrm>
          <a:prstGeom prst="rect">
            <a:avLst/>
          </a:prstGeom>
          <a:noFill/>
        </p:spPr>
        <p:txBody>
          <a:bodyPr wrap="none" rtlCol="0">
            <a:spAutoFit/>
          </a:bodyPr>
          <a:lstStyle/>
          <a:p>
            <a:pPr>
              <a:defRPr/>
            </a:pPr>
            <a:r>
              <a:rPr lang="de-DE" sz="1100" dirty="0">
                <a:solidFill>
                  <a:srgbClr val="000000"/>
                </a:solidFill>
                <a:latin typeface="Calibri" panose="020F0502020204030204"/>
              </a:rPr>
              <a:t>N</a:t>
            </a:r>
          </a:p>
        </p:txBody>
      </p:sp>
      <p:sp>
        <p:nvSpPr>
          <p:cNvPr id="117" name="Textfeld 116">
            <a:extLst>
              <a:ext uri="{FF2B5EF4-FFF2-40B4-BE49-F238E27FC236}">
                <a16:creationId xmlns:a16="http://schemas.microsoft.com/office/drawing/2014/main" id="{6FF9AFBC-6776-4CEA-9FA2-9954A36E9E0F}"/>
              </a:ext>
            </a:extLst>
          </p:cNvPr>
          <p:cNvSpPr txBox="1"/>
          <p:nvPr/>
        </p:nvSpPr>
        <p:spPr>
          <a:xfrm>
            <a:off x="7468149"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N</a:t>
            </a:r>
          </a:p>
        </p:txBody>
      </p:sp>
      <p:sp>
        <p:nvSpPr>
          <p:cNvPr id="118" name="Textfeld 117">
            <a:extLst>
              <a:ext uri="{FF2B5EF4-FFF2-40B4-BE49-F238E27FC236}">
                <a16:creationId xmlns:a16="http://schemas.microsoft.com/office/drawing/2014/main" id="{EBE810C1-3079-4B05-8B4E-233B70F38703}"/>
              </a:ext>
            </a:extLst>
          </p:cNvPr>
          <p:cNvSpPr txBox="1"/>
          <p:nvPr/>
        </p:nvSpPr>
        <p:spPr>
          <a:xfrm>
            <a:off x="7261176"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L</a:t>
            </a:r>
          </a:p>
        </p:txBody>
      </p:sp>
      <p:cxnSp>
        <p:nvCxnSpPr>
          <p:cNvPr id="119" name="Verbinder: gewinkelt 118">
            <a:extLst>
              <a:ext uri="{FF2B5EF4-FFF2-40B4-BE49-F238E27FC236}">
                <a16:creationId xmlns:a16="http://schemas.microsoft.com/office/drawing/2014/main" id="{D1E817AB-838E-4965-9566-A5C8240A621A}"/>
              </a:ext>
            </a:extLst>
          </p:cNvPr>
          <p:cNvCxnSpPr>
            <a:cxnSpLocks/>
            <a:endCxn id="118" idx="2"/>
          </p:cNvCxnSpPr>
          <p:nvPr/>
        </p:nvCxnSpPr>
        <p:spPr>
          <a:xfrm rot="16200000" flipV="1">
            <a:off x="6998413" y="3204657"/>
            <a:ext cx="73459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2" name="Verbinder: gewinkelt 121">
            <a:extLst>
              <a:ext uri="{FF2B5EF4-FFF2-40B4-BE49-F238E27FC236}">
                <a16:creationId xmlns:a16="http://schemas.microsoft.com/office/drawing/2014/main" id="{C33589C6-58D4-4B11-B4F6-98A2BF35A678}"/>
              </a:ext>
            </a:extLst>
          </p:cNvPr>
          <p:cNvCxnSpPr>
            <a:cxnSpLocks/>
            <a:endCxn id="117" idx="2"/>
          </p:cNvCxnSpPr>
          <p:nvPr/>
        </p:nvCxnSpPr>
        <p:spPr>
          <a:xfrm rot="5400000" flipH="1" flipV="1">
            <a:off x="7118876" y="3291167"/>
            <a:ext cx="90761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29" name="Textfeld 128">
            <a:extLst>
              <a:ext uri="{FF2B5EF4-FFF2-40B4-BE49-F238E27FC236}">
                <a16:creationId xmlns:a16="http://schemas.microsoft.com/office/drawing/2014/main" id="{0698E944-79D9-499E-BCDC-81762164BAE4}"/>
              </a:ext>
            </a:extLst>
          </p:cNvPr>
          <p:cNvSpPr txBox="1"/>
          <p:nvPr/>
        </p:nvSpPr>
        <p:spPr>
          <a:xfrm>
            <a:off x="6127568"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N</a:t>
            </a:r>
          </a:p>
        </p:txBody>
      </p:sp>
      <p:sp>
        <p:nvSpPr>
          <p:cNvPr id="130" name="Textfeld 129">
            <a:extLst>
              <a:ext uri="{FF2B5EF4-FFF2-40B4-BE49-F238E27FC236}">
                <a16:creationId xmlns:a16="http://schemas.microsoft.com/office/drawing/2014/main" id="{7E165869-977A-4938-AFA0-66EC34A62D65}"/>
              </a:ext>
            </a:extLst>
          </p:cNvPr>
          <p:cNvSpPr txBox="1"/>
          <p:nvPr/>
        </p:nvSpPr>
        <p:spPr>
          <a:xfrm>
            <a:off x="5920595"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L</a:t>
            </a:r>
          </a:p>
        </p:txBody>
      </p:sp>
      <p:cxnSp>
        <p:nvCxnSpPr>
          <p:cNvPr id="131" name="Verbinder: gewinkelt 130">
            <a:extLst>
              <a:ext uri="{FF2B5EF4-FFF2-40B4-BE49-F238E27FC236}">
                <a16:creationId xmlns:a16="http://schemas.microsoft.com/office/drawing/2014/main" id="{FAA3CB0D-E5B1-47BD-936E-B9D5BECC6735}"/>
              </a:ext>
            </a:extLst>
          </p:cNvPr>
          <p:cNvCxnSpPr>
            <a:cxnSpLocks/>
            <a:endCxn id="130" idx="2"/>
          </p:cNvCxnSpPr>
          <p:nvPr/>
        </p:nvCxnSpPr>
        <p:spPr>
          <a:xfrm rot="16200000" flipV="1">
            <a:off x="5657832" y="3204657"/>
            <a:ext cx="73459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2" name="Verbinder: gewinkelt 131">
            <a:extLst>
              <a:ext uri="{FF2B5EF4-FFF2-40B4-BE49-F238E27FC236}">
                <a16:creationId xmlns:a16="http://schemas.microsoft.com/office/drawing/2014/main" id="{3CA885A5-E841-4C73-95E8-827DE6669CED}"/>
              </a:ext>
            </a:extLst>
          </p:cNvPr>
          <p:cNvCxnSpPr>
            <a:cxnSpLocks/>
            <a:endCxn id="129" idx="2"/>
          </p:cNvCxnSpPr>
          <p:nvPr/>
        </p:nvCxnSpPr>
        <p:spPr>
          <a:xfrm rot="5400000" flipH="1" flipV="1">
            <a:off x="5778295" y="3291167"/>
            <a:ext cx="90761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33" name="Textfeld 132">
            <a:extLst>
              <a:ext uri="{FF2B5EF4-FFF2-40B4-BE49-F238E27FC236}">
                <a16:creationId xmlns:a16="http://schemas.microsoft.com/office/drawing/2014/main" id="{2343FDCC-4CA8-4EB0-9F55-944DDF53C6D7}"/>
              </a:ext>
            </a:extLst>
          </p:cNvPr>
          <p:cNvSpPr txBox="1"/>
          <p:nvPr/>
        </p:nvSpPr>
        <p:spPr>
          <a:xfrm>
            <a:off x="8795496"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N</a:t>
            </a:r>
          </a:p>
        </p:txBody>
      </p:sp>
      <p:sp>
        <p:nvSpPr>
          <p:cNvPr id="134" name="Textfeld 133">
            <a:extLst>
              <a:ext uri="{FF2B5EF4-FFF2-40B4-BE49-F238E27FC236}">
                <a16:creationId xmlns:a16="http://schemas.microsoft.com/office/drawing/2014/main" id="{FA6819F3-7710-4D7E-BA8D-0D7831DE16AD}"/>
              </a:ext>
            </a:extLst>
          </p:cNvPr>
          <p:cNvSpPr txBox="1"/>
          <p:nvPr/>
        </p:nvSpPr>
        <p:spPr>
          <a:xfrm>
            <a:off x="8588523" y="2585690"/>
            <a:ext cx="209072" cy="251669"/>
          </a:xfrm>
          <a:prstGeom prst="rect">
            <a:avLst/>
          </a:prstGeom>
          <a:noFill/>
          <a:ln>
            <a:solidFill>
              <a:schemeClr val="tx2"/>
            </a:solidFill>
          </a:ln>
        </p:spPr>
        <p:txBody>
          <a:bodyPr wrap="none" lIns="0" tIns="0" rIns="0" bIns="0" rtlCol="0" anchor="ctr">
            <a:noAutofit/>
          </a:bodyPr>
          <a:lstStyle/>
          <a:p>
            <a:pPr algn="ctr">
              <a:defRPr/>
            </a:pPr>
            <a:r>
              <a:rPr lang="de-DE" sz="1000" dirty="0">
                <a:solidFill>
                  <a:srgbClr val="000000"/>
                </a:solidFill>
                <a:latin typeface="Calibri" panose="020F0502020204030204"/>
              </a:rPr>
              <a:t>L</a:t>
            </a:r>
          </a:p>
        </p:txBody>
      </p:sp>
      <p:cxnSp>
        <p:nvCxnSpPr>
          <p:cNvPr id="135" name="Verbinder: gewinkelt 134">
            <a:extLst>
              <a:ext uri="{FF2B5EF4-FFF2-40B4-BE49-F238E27FC236}">
                <a16:creationId xmlns:a16="http://schemas.microsoft.com/office/drawing/2014/main" id="{8E83872C-8B5E-4BE8-8940-F3EA83162965}"/>
              </a:ext>
            </a:extLst>
          </p:cNvPr>
          <p:cNvCxnSpPr>
            <a:cxnSpLocks/>
            <a:endCxn id="134" idx="2"/>
          </p:cNvCxnSpPr>
          <p:nvPr/>
        </p:nvCxnSpPr>
        <p:spPr>
          <a:xfrm rot="16200000" flipV="1">
            <a:off x="8325760" y="3204657"/>
            <a:ext cx="73459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6" name="Verbinder: gewinkelt 135">
            <a:extLst>
              <a:ext uri="{FF2B5EF4-FFF2-40B4-BE49-F238E27FC236}">
                <a16:creationId xmlns:a16="http://schemas.microsoft.com/office/drawing/2014/main" id="{57F6C976-6BD7-445F-A070-43E69B86F44C}"/>
              </a:ext>
            </a:extLst>
          </p:cNvPr>
          <p:cNvCxnSpPr>
            <a:cxnSpLocks/>
            <a:endCxn id="133" idx="2"/>
          </p:cNvCxnSpPr>
          <p:nvPr/>
        </p:nvCxnSpPr>
        <p:spPr>
          <a:xfrm rot="5400000" flipH="1" flipV="1">
            <a:off x="8446223" y="3291167"/>
            <a:ext cx="907618" cy="0"/>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grpSp>
        <p:nvGrpSpPr>
          <p:cNvPr id="1034" name="Gruppieren 1033">
            <a:extLst>
              <a:ext uri="{FF2B5EF4-FFF2-40B4-BE49-F238E27FC236}">
                <a16:creationId xmlns:a16="http://schemas.microsoft.com/office/drawing/2014/main" id="{28AF8C44-9BB9-49FF-9F73-5A16A246CB05}"/>
              </a:ext>
            </a:extLst>
          </p:cNvPr>
          <p:cNvGrpSpPr/>
          <p:nvPr/>
        </p:nvGrpSpPr>
        <p:grpSpPr>
          <a:xfrm>
            <a:off x="5332338" y="2408733"/>
            <a:ext cx="109058" cy="1163222"/>
            <a:chOff x="3808338" y="2837358"/>
            <a:chExt cx="109058" cy="1163222"/>
          </a:xfrm>
        </p:grpSpPr>
        <p:cxnSp>
          <p:nvCxnSpPr>
            <p:cNvPr id="96" name="Gerader Verbinder 95">
              <a:extLst>
                <a:ext uri="{FF2B5EF4-FFF2-40B4-BE49-F238E27FC236}">
                  <a16:creationId xmlns:a16="http://schemas.microsoft.com/office/drawing/2014/main" id="{C4FA7FE3-4279-4FE6-96E7-A0A426A859C7}"/>
                </a:ext>
              </a:extLst>
            </p:cNvPr>
            <p:cNvCxnSpPr>
              <a:cxnSpLocks/>
            </p:cNvCxnSpPr>
            <p:nvPr/>
          </p:nvCxnSpPr>
          <p:spPr>
            <a:xfrm flipH="1">
              <a:off x="3810161" y="3554067"/>
              <a:ext cx="70473" cy="149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E8001992-0A49-4C6C-B25C-D8FA9CAC7ADF}"/>
                </a:ext>
              </a:extLst>
            </p:cNvPr>
            <p:cNvCxnSpPr>
              <a:cxnSpLocks/>
            </p:cNvCxnSpPr>
            <p:nvPr/>
          </p:nvCxnSpPr>
          <p:spPr>
            <a:xfrm>
              <a:off x="3912789" y="3574800"/>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9148EF1D-2F07-4DC6-955F-63664C0746E2}"/>
                </a:ext>
              </a:extLst>
            </p:cNvPr>
            <p:cNvCxnSpPr>
              <a:cxnSpLocks/>
            </p:cNvCxnSpPr>
            <p:nvPr/>
          </p:nvCxnSpPr>
          <p:spPr>
            <a:xfrm>
              <a:off x="3845396" y="3627189"/>
              <a:ext cx="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Verbinder: gewinkelt 141">
              <a:extLst>
                <a:ext uri="{FF2B5EF4-FFF2-40B4-BE49-F238E27FC236}">
                  <a16:creationId xmlns:a16="http://schemas.microsoft.com/office/drawing/2014/main" id="{385719E3-7A3E-4CA8-882E-629C85ACF656}"/>
                </a:ext>
              </a:extLst>
            </p:cNvPr>
            <p:cNvCxnSpPr>
              <a:cxnSpLocks/>
            </p:cNvCxnSpPr>
            <p:nvPr/>
          </p:nvCxnSpPr>
          <p:spPr>
            <a:xfrm rot="16200000" flipV="1">
              <a:off x="3661197" y="3852267"/>
              <a:ext cx="295454" cy="1172"/>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EB07B01B-E6B5-400D-B89B-D24DD8E2BA19}"/>
                </a:ext>
              </a:extLst>
            </p:cNvPr>
            <p:cNvCxnSpPr>
              <a:cxnSpLocks/>
              <a:stCxn id="91" idx="2"/>
            </p:cNvCxnSpPr>
            <p:nvPr/>
          </p:nvCxnSpPr>
          <p:spPr>
            <a:xfrm flipH="1">
              <a:off x="3808966" y="2837358"/>
              <a:ext cx="544" cy="2989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9" name="Gruppieren 148">
            <a:extLst>
              <a:ext uri="{FF2B5EF4-FFF2-40B4-BE49-F238E27FC236}">
                <a16:creationId xmlns:a16="http://schemas.microsoft.com/office/drawing/2014/main" id="{E9C96DD5-158F-4E8B-B57B-C88E0A585E3C}"/>
              </a:ext>
            </a:extLst>
          </p:cNvPr>
          <p:cNvGrpSpPr/>
          <p:nvPr/>
        </p:nvGrpSpPr>
        <p:grpSpPr>
          <a:xfrm>
            <a:off x="5116603" y="2841207"/>
            <a:ext cx="109058" cy="734597"/>
            <a:chOff x="3808338" y="3265983"/>
            <a:chExt cx="109058" cy="734597"/>
          </a:xfrm>
        </p:grpSpPr>
        <p:cxnSp>
          <p:nvCxnSpPr>
            <p:cNvPr id="150" name="Gerader Verbinder 149">
              <a:extLst>
                <a:ext uri="{FF2B5EF4-FFF2-40B4-BE49-F238E27FC236}">
                  <a16:creationId xmlns:a16="http://schemas.microsoft.com/office/drawing/2014/main" id="{69A7F27C-DA62-46BF-B891-B16C45DD08FD}"/>
                </a:ext>
              </a:extLst>
            </p:cNvPr>
            <p:cNvCxnSpPr>
              <a:cxnSpLocks/>
            </p:cNvCxnSpPr>
            <p:nvPr/>
          </p:nvCxnSpPr>
          <p:spPr>
            <a:xfrm flipH="1">
              <a:off x="3810161" y="3554067"/>
              <a:ext cx="70473" cy="149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3468DACF-26EB-457E-B2B8-026C9C479E32}"/>
                </a:ext>
              </a:extLst>
            </p:cNvPr>
            <p:cNvCxnSpPr>
              <a:cxnSpLocks/>
            </p:cNvCxnSpPr>
            <p:nvPr/>
          </p:nvCxnSpPr>
          <p:spPr>
            <a:xfrm>
              <a:off x="3912789" y="3574800"/>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F3FD016B-3804-4757-A818-74CC24ADCEAB}"/>
                </a:ext>
              </a:extLst>
            </p:cNvPr>
            <p:cNvCxnSpPr>
              <a:cxnSpLocks/>
            </p:cNvCxnSpPr>
            <p:nvPr/>
          </p:nvCxnSpPr>
          <p:spPr>
            <a:xfrm>
              <a:off x="3845396" y="3627189"/>
              <a:ext cx="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3" name="Verbinder: gewinkelt 152">
              <a:extLst>
                <a:ext uri="{FF2B5EF4-FFF2-40B4-BE49-F238E27FC236}">
                  <a16:creationId xmlns:a16="http://schemas.microsoft.com/office/drawing/2014/main" id="{F8C8E0B3-2363-4F8B-9BBC-99B206B34ABC}"/>
                </a:ext>
              </a:extLst>
            </p:cNvPr>
            <p:cNvCxnSpPr>
              <a:cxnSpLocks/>
            </p:cNvCxnSpPr>
            <p:nvPr/>
          </p:nvCxnSpPr>
          <p:spPr>
            <a:xfrm rot="16200000" flipV="1">
              <a:off x="3661197" y="3852267"/>
              <a:ext cx="295454" cy="1172"/>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0FB32A31-3053-48FF-A113-02DC7D09BE40}"/>
                </a:ext>
              </a:extLst>
            </p:cNvPr>
            <p:cNvCxnSpPr>
              <a:cxnSpLocks/>
            </p:cNvCxnSpPr>
            <p:nvPr/>
          </p:nvCxnSpPr>
          <p:spPr>
            <a:xfrm flipH="1">
              <a:off x="3808966" y="3265983"/>
              <a:ext cx="544" cy="2989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a:extLst>
              <a:ext uri="{FF2B5EF4-FFF2-40B4-BE49-F238E27FC236}">
                <a16:creationId xmlns:a16="http://schemas.microsoft.com/office/drawing/2014/main" id="{A01AA295-78F9-405D-8F69-94D60183D402}"/>
              </a:ext>
            </a:extLst>
          </p:cNvPr>
          <p:cNvGrpSpPr/>
          <p:nvPr/>
        </p:nvGrpSpPr>
        <p:grpSpPr>
          <a:xfrm>
            <a:off x="4900868" y="2845055"/>
            <a:ext cx="109058" cy="734597"/>
            <a:chOff x="3808338" y="3265983"/>
            <a:chExt cx="109058" cy="734597"/>
          </a:xfrm>
        </p:grpSpPr>
        <p:cxnSp>
          <p:nvCxnSpPr>
            <p:cNvPr id="156" name="Gerader Verbinder 155">
              <a:extLst>
                <a:ext uri="{FF2B5EF4-FFF2-40B4-BE49-F238E27FC236}">
                  <a16:creationId xmlns:a16="http://schemas.microsoft.com/office/drawing/2014/main" id="{883F626E-7D84-4891-8657-535ADD122F85}"/>
                </a:ext>
              </a:extLst>
            </p:cNvPr>
            <p:cNvCxnSpPr>
              <a:cxnSpLocks/>
            </p:cNvCxnSpPr>
            <p:nvPr/>
          </p:nvCxnSpPr>
          <p:spPr>
            <a:xfrm flipH="1">
              <a:off x="3810161" y="3554067"/>
              <a:ext cx="70473" cy="149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408B1B0E-3CB5-444C-87DB-973E5B9D6855}"/>
                </a:ext>
              </a:extLst>
            </p:cNvPr>
            <p:cNvCxnSpPr>
              <a:cxnSpLocks/>
            </p:cNvCxnSpPr>
            <p:nvPr/>
          </p:nvCxnSpPr>
          <p:spPr>
            <a:xfrm>
              <a:off x="3912789" y="3574800"/>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962A6F8C-C11A-4317-99E1-A3BD4BBE3D82}"/>
                </a:ext>
              </a:extLst>
            </p:cNvPr>
            <p:cNvCxnSpPr>
              <a:cxnSpLocks/>
            </p:cNvCxnSpPr>
            <p:nvPr/>
          </p:nvCxnSpPr>
          <p:spPr>
            <a:xfrm>
              <a:off x="3845396" y="3627189"/>
              <a:ext cx="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9" name="Verbinder: gewinkelt 158">
              <a:extLst>
                <a:ext uri="{FF2B5EF4-FFF2-40B4-BE49-F238E27FC236}">
                  <a16:creationId xmlns:a16="http://schemas.microsoft.com/office/drawing/2014/main" id="{A52FA6A2-1A06-4571-BBB4-1F182053C1FB}"/>
                </a:ext>
              </a:extLst>
            </p:cNvPr>
            <p:cNvCxnSpPr>
              <a:cxnSpLocks/>
            </p:cNvCxnSpPr>
            <p:nvPr/>
          </p:nvCxnSpPr>
          <p:spPr>
            <a:xfrm rot="16200000" flipV="1">
              <a:off x="3661197" y="3852267"/>
              <a:ext cx="295454" cy="1172"/>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22068196-8233-483A-9B84-9D39E16953EA}"/>
                </a:ext>
              </a:extLst>
            </p:cNvPr>
            <p:cNvCxnSpPr>
              <a:cxnSpLocks/>
            </p:cNvCxnSpPr>
            <p:nvPr/>
          </p:nvCxnSpPr>
          <p:spPr>
            <a:xfrm flipH="1">
              <a:off x="3808966" y="3265983"/>
              <a:ext cx="544" cy="2989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61" name="Gruppieren 160">
            <a:extLst>
              <a:ext uri="{FF2B5EF4-FFF2-40B4-BE49-F238E27FC236}">
                <a16:creationId xmlns:a16="http://schemas.microsoft.com/office/drawing/2014/main" id="{BCEAC298-104E-4669-994B-FC8F7FAF0DEB}"/>
              </a:ext>
            </a:extLst>
          </p:cNvPr>
          <p:cNvGrpSpPr/>
          <p:nvPr/>
        </p:nvGrpSpPr>
        <p:grpSpPr>
          <a:xfrm>
            <a:off x="4685133" y="2848903"/>
            <a:ext cx="109058" cy="734597"/>
            <a:chOff x="3808338" y="3265983"/>
            <a:chExt cx="109058" cy="734597"/>
          </a:xfrm>
        </p:grpSpPr>
        <p:cxnSp>
          <p:nvCxnSpPr>
            <p:cNvPr id="162" name="Gerader Verbinder 161">
              <a:extLst>
                <a:ext uri="{FF2B5EF4-FFF2-40B4-BE49-F238E27FC236}">
                  <a16:creationId xmlns:a16="http://schemas.microsoft.com/office/drawing/2014/main" id="{4F0B91A2-7987-49F9-AF7A-9FF9757F1184}"/>
                </a:ext>
              </a:extLst>
            </p:cNvPr>
            <p:cNvCxnSpPr>
              <a:cxnSpLocks/>
            </p:cNvCxnSpPr>
            <p:nvPr/>
          </p:nvCxnSpPr>
          <p:spPr>
            <a:xfrm flipH="1">
              <a:off x="3810161" y="3554067"/>
              <a:ext cx="70473" cy="149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941CFAC8-532F-4E6A-B692-34076E664117}"/>
                </a:ext>
              </a:extLst>
            </p:cNvPr>
            <p:cNvCxnSpPr>
              <a:cxnSpLocks/>
            </p:cNvCxnSpPr>
            <p:nvPr/>
          </p:nvCxnSpPr>
          <p:spPr>
            <a:xfrm>
              <a:off x="3912789" y="3574800"/>
              <a:ext cx="1257" cy="1047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ABC7BA75-055D-4925-A850-E32E114861E2}"/>
                </a:ext>
              </a:extLst>
            </p:cNvPr>
            <p:cNvCxnSpPr>
              <a:cxnSpLocks/>
            </p:cNvCxnSpPr>
            <p:nvPr/>
          </p:nvCxnSpPr>
          <p:spPr>
            <a:xfrm>
              <a:off x="3845396" y="3627189"/>
              <a:ext cx="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5" name="Verbinder: gewinkelt 164">
              <a:extLst>
                <a:ext uri="{FF2B5EF4-FFF2-40B4-BE49-F238E27FC236}">
                  <a16:creationId xmlns:a16="http://schemas.microsoft.com/office/drawing/2014/main" id="{FE6CCFF2-FD05-4C07-9407-71AC32E9509E}"/>
                </a:ext>
              </a:extLst>
            </p:cNvPr>
            <p:cNvCxnSpPr>
              <a:cxnSpLocks/>
            </p:cNvCxnSpPr>
            <p:nvPr/>
          </p:nvCxnSpPr>
          <p:spPr>
            <a:xfrm rot="16200000" flipV="1">
              <a:off x="3661197" y="3852267"/>
              <a:ext cx="295454" cy="1172"/>
            </a:xfrm>
            <a:prstGeom prst="bentConnector3">
              <a:avLst/>
            </a:prstGeom>
            <a:ln>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3D902B22-3ED1-4A84-93A9-FF64D3591146}"/>
                </a:ext>
              </a:extLst>
            </p:cNvPr>
            <p:cNvCxnSpPr>
              <a:cxnSpLocks/>
            </p:cNvCxnSpPr>
            <p:nvPr/>
          </p:nvCxnSpPr>
          <p:spPr>
            <a:xfrm flipH="1">
              <a:off x="3808966" y="3265983"/>
              <a:ext cx="544" cy="2989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68" name="Gerader Verbinder 167">
            <a:extLst>
              <a:ext uri="{FF2B5EF4-FFF2-40B4-BE49-F238E27FC236}">
                <a16:creationId xmlns:a16="http://schemas.microsoft.com/office/drawing/2014/main" id="{6F0925E7-3782-41AB-A66F-CE35BD05B2C8}"/>
              </a:ext>
            </a:extLst>
          </p:cNvPr>
          <p:cNvCxnSpPr>
            <a:cxnSpLocks/>
          </p:cNvCxnSpPr>
          <p:nvPr/>
        </p:nvCxnSpPr>
        <p:spPr>
          <a:xfrm flipH="1" flipV="1">
            <a:off x="4317204" y="2444748"/>
            <a:ext cx="114690" cy="344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Verbinder: gewinkelt 170">
            <a:extLst>
              <a:ext uri="{FF2B5EF4-FFF2-40B4-BE49-F238E27FC236}">
                <a16:creationId xmlns:a16="http://schemas.microsoft.com/office/drawing/2014/main" id="{2AEA7161-01F2-4CE8-A0AB-BD89121F1FCC}"/>
              </a:ext>
            </a:extLst>
          </p:cNvPr>
          <p:cNvCxnSpPr>
            <a:cxnSpLocks/>
            <a:stCxn id="86" idx="0"/>
          </p:cNvCxnSpPr>
          <p:nvPr/>
        </p:nvCxnSpPr>
        <p:spPr>
          <a:xfrm rot="5400000" flipH="1" flipV="1">
            <a:off x="4220121" y="2446491"/>
            <a:ext cx="169833" cy="108567"/>
          </a:xfrm>
          <a:prstGeom prst="bentConnector3">
            <a:avLst>
              <a:gd name="adj1" fmla="val 6402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2" name="Verbinder: gewinkelt 171">
            <a:extLst>
              <a:ext uri="{FF2B5EF4-FFF2-40B4-BE49-F238E27FC236}">
                <a16:creationId xmlns:a16="http://schemas.microsoft.com/office/drawing/2014/main" id="{3BDB9712-25CA-4498-B0BD-970210C91490}"/>
              </a:ext>
            </a:extLst>
          </p:cNvPr>
          <p:cNvCxnSpPr>
            <a:cxnSpLocks/>
            <a:stCxn id="87" idx="0"/>
          </p:cNvCxnSpPr>
          <p:nvPr/>
        </p:nvCxnSpPr>
        <p:spPr>
          <a:xfrm rot="16200000" flipV="1">
            <a:off x="4393723" y="2512107"/>
            <a:ext cx="109079" cy="38086"/>
          </a:xfrm>
          <a:prstGeom prst="bentConnector3">
            <a:avLst>
              <a:gd name="adj1" fmla="val 98026"/>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descr="Licht, Lampe Kostenlos Symbol von Selman Icons">
            <a:extLst>
              <a:ext uri="{FF2B5EF4-FFF2-40B4-BE49-F238E27FC236}">
                <a16:creationId xmlns:a16="http://schemas.microsoft.com/office/drawing/2014/main" id="{BDBB328C-2BA2-42A9-B9D1-B757DF831E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2473" y="3150637"/>
            <a:ext cx="149438" cy="149438"/>
          </a:xfrm>
          <a:prstGeom prst="rect">
            <a:avLst/>
          </a:prstGeom>
          <a:noFill/>
          <a:extLst>
            <a:ext uri="{909E8E84-426E-40DD-AFC4-6F175D3DCCD1}">
              <a14:hiddenFill xmlns:a14="http://schemas.microsoft.com/office/drawing/2010/main">
                <a:solidFill>
                  <a:srgbClr val="FFFFFF"/>
                </a:solidFill>
              </a14:hiddenFill>
            </a:ext>
          </a:extLst>
        </p:spPr>
      </p:pic>
      <p:cxnSp>
        <p:nvCxnSpPr>
          <p:cNvPr id="1055" name="Verbinder: gewinkelt 1054">
            <a:extLst>
              <a:ext uri="{FF2B5EF4-FFF2-40B4-BE49-F238E27FC236}">
                <a16:creationId xmlns:a16="http://schemas.microsoft.com/office/drawing/2014/main" id="{E8C495A9-68A7-4D93-95D0-E41E61C7B2C8}"/>
              </a:ext>
            </a:extLst>
          </p:cNvPr>
          <p:cNvCxnSpPr>
            <a:cxnSpLocks/>
            <a:stCxn id="87" idx="2"/>
          </p:cNvCxnSpPr>
          <p:nvPr/>
        </p:nvCxnSpPr>
        <p:spPr>
          <a:xfrm rot="16200000" flipH="1">
            <a:off x="4380515" y="2924147"/>
            <a:ext cx="246602" cy="73024"/>
          </a:xfrm>
          <a:prstGeom prst="bentConnector3">
            <a:avLst>
              <a:gd name="adj1" fmla="val 101500"/>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8" name="Verbinder: gewinkelt 197">
            <a:extLst>
              <a:ext uri="{FF2B5EF4-FFF2-40B4-BE49-F238E27FC236}">
                <a16:creationId xmlns:a16="http://schemas.microsoft.com/office/drawing/2014/main" id="{E40E333B-F8BB-4DB3-9CF9-C0581A588269}"/>
              </a:ext>
            </a:extLst>
          </p:cNvPr>
          <p:cNvCxnSpPr>
            <a:cxnSpLocks/>
            <a:stCxn id="86" idx="2"/>
          </p:cNvCxnSpPr>
          <p:nvPr/>
        </p:nvCxnSpPr>
        <p:spPr>
          <a:xfrm rot="16200000" flipH="1">
            <a:off x="4139092" y="2949020"/>
            <a:ext cx="511687" cy="288363"/>
          </a:xfrm>
          <a:prstGeom prst="bentConnector3">
            <a:avLst>
              <a:gd name="adj1" fmla="val 99640"/>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02" name="Textfeld 201">
            <a:extLst>
              <a:ext uri="{FF2B5EF4-FFF2-40B4-BE49-F238E27FC236}">
                <a16:creationId xmlns:a16="http://schemas.microsoft.com/office/drawing/2014/main" id="{A8FF27AB-8FB6-477B-93AC-C828E4A6246E}"/>
              </a:ext>
            </a:extLst>
          </p:cNvPr>
          <p:cNvSpPr txBox="1"/>
          <p:nvPr/>
        </p:nvSpPr>
        <p:spPr>
          <a:xfrm>
            <a:off x="10219184" y="4038862"/>
            <a:ext cx="396262" cy="261610"/>
          </a:xfrm>
          <a:prstGeom prst="rect">
            <a:avLst/>
          </a:prstGeom>
          <a:noFill/>
        </p:spPr>
        <p:txBody>
          <a:bodyPr wrap="none" rtlCol="0">
            <a:spAutoFit/>
          </a:bodyPr>
          <a:lstStyle/>
          <a:p>
            <a:pPr>
              <a:defRPr/>
            </a:pPr>
            <a:r>
              <a:rPr lang="de-DE" sz="1100" dirty="0">
                <a:solidFill>
                  <a:srgbClr val="000000"/>
                </a:solidFill>
                <a:latin typeface="Calibri" panose="020F0502020204030204"/>
              </a:rPr>
              <a:t>DA-</a:t>
            </a:r>
          </a:p>
        </p:txBody>
      </p:sp>
      <p:sp>
        <p:nvSpPr>
          <p:cNvPr id="203" name="Textfeld 202">
            <a:extLst>
              <a:ext uri="{FF2B5EF4-FFF2-40B4-BE49-F238E27FC236}">
                <a16:creationId xmlns:a16="http://schemas.microsoft.com/office/drawing/2014/main" id="{ACC37829-ADD9-416D-B77F-571C545CB2F0}"/>
              </a:ext>
            </a:extLst>
          </p:cNvPr>
          <p:cNvSpPr txBox="1"/>
          <p:nvPr/>
        </p:nvSpPr>
        <p:spPr>
          <a:xfrm>
            <a:off x="10214379" y="3840931"/>
            <a:ext cx="423514" cy="261610"/>
          </a:xfrm>
          <a:prstGeom prst="rect">
            <a:avLst/>
          </a:prstGeom>
          <a:noFill/>
        </p:spPr>
        <p:txBody>
          <a:bodyPr wrap="none" rtlCol="0">
            <a:spAutoFit/>
          </a:bodyPr>
          <a:lstStyle/>
          <a:p>
            <a:pPr>
              <a:defRPr/>
            </a:pPr>
            <a:r>
              <a:rPr lang="de-DE" sz="1100" dirty="0">
                <a:solidFill>
                  <a:srgbClr val="000000"/>
                </a:solidFill>
                <a:latin typeface="Calibri" panose="020F0502020204030204"/>
              </a:rPr>
              <a:t>DA+</a:t>
            </a:r>
          </a:p>
        </p:txBody>
      </p:sp>
      <p:sp>
        <p:nvSpPr>
          <p:cNvPr id="2055" name="Textfeld 2054">
            <a:extLst>
              <a:ext uri="{FF2B5EF4-FFF2-40B4-BE49-F238E27FC236}">
                <a16:creationId xmlns:a16="http://schemas.microsoft.com/office/drawing/2014/main" id="{70BD65A4-FD09-4EF0-9864-3F69FA6BF531}"/>
              </a:ext>
            </a:extLst>
          </p:cNvPr>
          <p:cNvSpPr txBox="1"/>
          <p:nvPr/>
        </p:nvSpPr>
        <p:spPr>
          <a:xfrm>
            <a:off x="3364574" y="2389758"/>
            <a:ext cx="540533" cy="215444"/>
          </a:xfrm>
          <a:prstGeom prst="rect">
            <a:avLst/>
          </a:prstGeom>
          <a:noFill/>
        </p:spPr>
        <p:txBody>
          <a:bodyPr wrap="none" rtlCol="0">
            <a:spAutoFit/>
          </a:bodyPr>
          <a:lstStyle/>
          <a:p>
            <a:pPr>
              <a:defRPr/>
            </a:pPr>
            <a:r>
              <a:rPr lang="de-DE" sz="800" dirty="0">
                <a:solidFill>
                  <a:srgbClr val="000000"/>
                </a:solidFill>
                <a:latin typeface="Arial" panose="020B0604020202020204" pitchFamily="34" charset="0"/>
                <a:cs typeface="Arial" panose="020B0604020202020204" pitchFamily="34" charset="0"/>
              </a:rPr>
              <a:t>250 mA</a:t>
            </a:r>
          </a:p>
        </p:txBody>
      </p:sp>
      <p:sp>
        <p:nvSpPr>
          <p:cNvPr id="3" name="Tijdelijke aanduiding voor voettekst 4">
            <a:extLst>
              <a:ext uri="{FF2B5EF4-FFF2-40B4-BE49-F238E27FC236}">
                <a16:creationId xmlns:a16="http://schemas.microsoft.com/office/drawing/2014/main" id="{32D37D8E-91D1-BEFA-D6BF-292671245C37}"/>
              </a:ext>
            </a:extLst>
          </p:cNvPr>
          <p:cNvSpPr>
            <a:spLocks noGrp="1"/>
          </p:cNvSpPr>
          <p:nvPr>
            <p:ph type="ftr" sz="quarter" idx="3"/>
          </p:nvPr>
        </p:nvSpPr>
        <p:spPr>
          <a:xfrm>
            <a:off x="866468" y="6415382"/>
            <a:ext cx="960000" cy="108000"/>
          </a:xfrm>
        </p:spPr>
        <p:txBody>
          <a:bodyPr/>
          <a:lstStyle/>
          <a:p>
            <a:pPr algn="l"/>
            <a:r>
              <a:rPr lang="de-DE" dirty="0"/>
              <a:t>© ESYLUX</a:t>
            </a:r>
          </a:p>
        </p:txBody>
      </p:sp>
      <p:sp>
        <p:nvSpPr>
          <p:cNvPr id="5" name="Tijdelijke aanduiding voor datum 3">
            <a:extLst>
              <a:ext uri="{FF2B5EF4-FFF2-40B4-BE49-F238E27FC236}">
                <a16:creationId xmlns:a16="http://schemas.microsoft.com/office/drawing/2014/main" id="{A0AE2BDE-EAF7-06C9-460B-A738935B38A0}"/>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spTree>
    <p:extLst>
      <p:ext uri="{BB962C8B-B14F-4D97-AF65-F5344CB8AC3E}">
        <p14:creationId xmlns:p14="http://schemas.microsoft.com/office/powerpoint/2010/main" val="318407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7CF1806-5B75-4F0E-2E27-F081DD0F0EB1}"/>
              </a:ext>
            </a:extLst>
          </p:cNvPr>
          <p:cNvSpPr>
            <a:spLocks noGrp="1"/>
          </p:cNvSpPr>
          <p:nvPr>
            <p:ph type="dt" sz="half" idx="2"/>
          </p:nvPr>
        </p:nvSpPr>
        <p:spPr/>
        <p:txBody>
          <a:bodyPr/>
          <a:lstStyle/>
          <a:p>
            <a:fld id="{16F661D7-5CA0-4ECA-A8A8-101D0C982FBA}" type="datetime1">
              <a:rPr lang="de-DE" smtClean="0"/>
              <a:t>18.11.2024</a:t>
            </a:fld>
            <a:endParaRPr lang="de-DE"/>
          </a:p>
        </p:txBody>
      </p:sp>
      <p:sp>
        <p:nvSpPr>
          <p:cNvPr id="5" name="Fußzeilenplatzhalter 4">
            <a:extLst>
              <a:ext uri="{FF2B5EF4-FFF2-40B4-BE49-F238E27FC236}">
                <a16:creationId xmlns:a16="http://schemas.microsoft.com/office/drawing/2014/main" id="{5AEEADB2-1F8F-2BB3-CAA2-D7058ED51E19}"/>
              </a:ext>
            </a:extLst>
          </p:cNvPr>
          <p:cNvSpPr>
            <a:spLocks noGrp="1"/>
          </p:cNvSpPr>
          <p:nvPr>
            <p:ph type="ftr" sz="quarter" idx="3"/>
          </p:nvPr>
        </p:nvSpPr>
        <p:spPr/>
        <p:txBody>
          <a:bodyPr/>
          <a:lstStyle/>
          <a:p>
            <a:pPr algn="l"/>
            <a:r>
              <a:rPr lang="de-DE"/>
              <a:t>© ESYLUX</a:t>
            </a:r>
          </a:p>
        </p:txBody>
      </p:sp>
      <p:sp>
        <p:nvSpPr>
          <p:cNvPr id="6" name="Foliennummernplatzhalter 5">
            <a:extLst>
              <a:ext uri="{FF2B5EF4-FFF2-40B4-BE49-F238E27FC236}">
                <a16:creationId xmlns:a16="http://schemas.microsoft.com/office/drawing/2014/main" id="{53749825-3A70-B40E-488F-CFBD0AF46F45}"/>
              </a:ext>
            </a:extLst>
          </p:cNvPr>
          <p:cNvSpPr>
            <a:spLocks noGrp="1"/>
          </p:cNvSpPr>
          <p:nvPr>
            <p:ph type="sldNum" sz="quarter" idx="4"/>
          </p:nvPr>
        </p:nvSpPr>
        <p:spPr/>
        <p:txBody>
          <a:bodyPr/>
          <a:lstStyle/>
          <a:p>
            <a:fld id="{D548BD79-F9AD-4AF5-A25F-EAD39279A3F8}" type="slidenum">
              <a:rPr lang="de-DE" smtClean="0"/>
              <a:pPr/>
              <a:t>8</a:t>
            </a:fld>
            <a:endParaRPr lang="de-DE"/>
          </a:p>
        </p:txBody>
      </p:sp>
      <p:sp>
        <p:nvSpPr>
          <p:cNvPr id="99" name="Rechteck 98">
            <a:extLst>
              <a:ext uri="{FF2B5EF4-FFF2-40B4-BE49-F238E27FC236}">
                <a16:creationId xmlns:a16="http://schemas.microsoft.com/office/drawing/2014/main" id="{C545D71A-C102-2463-7DEF-5B5BC39908D8}"/>
              </a:ext>
            </a:extLst>
          </p:cNvPr>
          <p:cNvSpPr/>
          <p:nvPr/>
        </p:nvSpPr>
        <p:spPr>
          <a:xfrm>
            <a:off x="1506718" y="5013172"/>
            <a:ext cx="2601850" cy="57409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102 (Edition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Control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gear</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0" name="Rechteck 99">
            <a:extLst>
              <a:ext uri="{FF2B5EF4-FFF2-40B4-BE49-F238E27FC236}">
                <a16:creationId xmlns:a16="http://schemas.microsoft.com/office/drawing/2014/main" id="{094BBE1D-4070-59F4-93B8-88B545BC25CE}"/>
              </a:ext>
            </a:extLst>
          </p:cNvPr>
          <p:cNvSpPr/>
          <p:nvPr/>
        </p:nvSpPr>
        <p:spPr>
          <a:xfrm>
            <a:off x="4218275" y="5002034"/>
            <a:ext cx="3270220" cy="57409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103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Control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devices</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1" name="Rechteck 100">
            <a:extLst>
              <a:ext uri="{FF2B5EF4-FFF2-40B4-BE49-F238E27FC236}">
                <a16:creationId xmlns:a16="http://schemas.microsoft.com/office/drawing/2014/main" id="{64062D56-686F-2953-C981-05A14689789D}"/>
              </a:ext>
            </a:extLst>
          </p:cNvPr>
          <p:cNvSpPr/>
          <p:nvPr/>
        </p:nvSpPr>
        <p:spPr>
          <a:xfrm>
            <a:off x="4218275" y="4149801"/>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Push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buttons</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2" name="Rechteck 101">
            <a:extLst>
              <a:ext uri="{FF2B5EF4-FFF2-40B4-BE49-F238E27FC236}">
                <a16:creationId xmlns:a16="http://schemas.microsoft.com/office/drawing/2014/main" id="{747914E0-FC13-DD3A-C503-29B5B127FF28}"/>
              </a:ext>
            </a:extLst>
          </p:cNvPr>
          <p:cNvSpPr/>
          <p:nvPr/>
        </p:nvSpPr>
        <p:spPr>
          <a:xfrm>
            <a:off x="5516949" y="4150415"/>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303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Occupancy</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sensor</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3" name="Rechteck 102">
            <a:extLst>
              <a:ext uri="{FF2B5EF4-FFF2-40B4-BE49-F238E27FC236}">
                <a16:creationId xmlns:a16="http://schemas.microsoft.com/office/drawing/2014/main" id="{6B08B93F-D6C8-39AC-9887-1712C3C7E4F0}"/>
              </a:ext>
            </a:extLst>
          </p:cNvPr>
          <p:cNvSpPr/>
          <p:nvPr/>
        </p:nvSpPr>
        <p:spPr>
          <a:xfrm>
            <a:off x="6166835" y="4150174"/>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Light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sensor</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4" name="Rechteck 103">
            <a:extLst>
              <a:ext uri="{FF2B5EF4-FFF2-40B4-BE49-F238E27FC236}">
                <a16:creationId xmlns:a16="http://schemas.microsoft.com/office/drawing/2014/main" id="{6A82A378-E300-C860-67CA-25ED9FE1D2CB}"/>
              </a:ext>
            </a:extLst>
          </p:cNvPr>
          <p:cNvSpPr/>
          <p:nvPr/>
        </p:nvSpPr>
        <p:spPr>
          <a:xfrm>
            <a:off x="6814955" y="4150174"/>
            <a:ext cx="648000" cy="72000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Colour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sensor</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5" name="Rechteck 104">
            <a:extLst>
              <a:ext uri="{FF2B5EF4-FFF2-40B4-BE49-F238E27FC236}">
                <a16:creationId xmlns:a16="http://schemas.microsoft.com/office/drawing/2014/main" id="{0D7C9CE3-832E-BDF8-83F1-4FAAD7D15A59}"/>
              </a:ext>
            </a:extLst>
          </p:cNvPr>
          <p:cNvSpPr/>
          <p:nvPr/>
        </p:nvSpPr>
        <p:spPr>
          <a:xfrm>
            <a:off x="6167095" y="3429484"/>
            <a:ext cx="648000" cy="72000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333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Manual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config</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t>
            </a:r>
          </a:p>
        </p:txBody>
      </p:sp>
      <p:sp>
        <p:nvSpPr>
          <p:cNvPr id="106" name="Rechteck 105">
            <a:extLst>
              <a:ext uri="{FF2B5EF4-FFF2-40B4-BE49-F238E27FC236}">
                <a16:creationId xmlns:a16="http://schemas.microsoft.com/office/drawing/2014/main" id="{47B6E78C-4BE4-47BB-CA21-576F03A36B77}"/>
              </a:ext>
            </a:extLst>
          </p:cNvPr>
          <p:cNvSpPr/>
          <p:nvPr/>
        </p:nvSpPr>
        <p:spPr>
          <a:xfrm>
            <a:off x="6815095" y="3431105"/>
            <a:ext cx="648000" cy="72000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3xx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Other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devices</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7" name="Rechteck 106">
            <a:extLst>
              <a:ext uri="{FF2B5EF4-FFF2-40B4-BE49-F238E27FC236}">
                <a16:creationId xmlns:a16="http://schemas.microsoft.com/office/drawing/2014/main" id="{F7B9058D-5872-C304-D5E0-F25A76D8A38C}"/>
              </a:ext>
            </a:extLst>
          </p:cNvPr>
          <p:cNvSpPr/>
          <p:nvPr/>
        </p:nvSpPr>
        <p:spPr>
          <a:xfrm>
            <a:off x="1507371" y="4152036"/>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Fluorecent</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8" name="Rechteck 107">
            <a:extLst>
              <a:ext uri="{FF2B5EF4-FFF2-40B4-BE49-F238E27FC236}">
                <a16:creationId xmlns:a16="http://schemas.microsoft.com/office/drawing/2014/main" id="{C69F484E-FDE1-7A14-B547-6E473AD8FE41}"/>
              </a:ext>
            </a:extLst>
          </p:cNvPr>
          <p:cNvSpPr/>
          <p:nvPr/>
        </p:nvSpPr>
        <p:spPr>
          <a:xfrm>
            <a:off x="2154846" y="4152035"/>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202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Emergen</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lights</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09" name="Rechteck 108">
            <a:extLst>
              <a:ext uri="{FF2B5EF4-FFF2-40B4-BE49-F238E27FC236}">
                <a16:creationId xmlns:a16="http://schemas.microsoft.com/office/drawing/2014/main" id="{AF4BDD83-8B85-3DAD-4AC3-E467BEB7CF97}"/>
              </a:ext>
            </a:extLst>
          </p:cNvPr>
          <p:cNvSpPr/>
          <p:nvPr/>
        </p:nvSpPr>
        <p:spPr>
          <a:xfrm>
            <a:off x="2805095" y="4152034"/>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HID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0" name="Rechteck 109">
            <a:extLst>
              <a:ext uri="{FF2B5EF4-FFF2-40B4-BE49-F238E27FC236}">
                <a16:creationId xmlns:a16="http://schemas.microsoft.com/office/drawing/2014/main" id="{CEDDD50D-4E05-E0AF-B9DD-2C80BAF5D898}"/>
              </a:ext>
            </a:extLst>
          </p:cNvPr>
          <p:cNvSpPr/>
          <p:nvPr/>
        </p:nvSpPr>
        <p:spPr>
          <a:xfrm>
            <a:off x="3451058" y="4152033"/>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LV Halogen</a:t>
            </a:r>
          </a:p>
        </p:txBody>
      </p:sp>
      <p:sp>
        <p:nvSpPr>
          <p:cNvPr id="111" name="Rechteck 110">
            <a:extLst>
              <a:ext uri="{FF2B5EF4-FFF2-40B4-BE49-F238E27FC236}">
                <a16:creationId xmlns:a16="http://schemas.microsoft.com/office/drawing/2014/main" id="{349F04C3-AF95-E0C0-EF88-50E82D722EAD}"/>
              </a:ext>
            </a:extLst>
          </p:cNvPr>
          <p:cNvSpPr/>
          <p:nvPr/>
        </p:nvSpPr>
        <p:spPr>
          <a:xfrm>
            <a:off x="1506717" y="3432586"/>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1…10V</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2" name="Rechteck 111">
            <a:extLst>
              <a:ext uri="{FF2B5EF4-FFF2-40B4-BE49-F238E27FC236}">
                <a16:creationId xmlns:a16="http://schemas.microsoft.com/office/drawing/2014/main" id="{5DCC167D-97AC-C191-BA1D-738B7943674E}"/>
              </a:ext>
            </a:extLst>
          </p:cNvPr>
          <p:cNvSpPr/>
          <p:nvPr/>
        </p:nvSpPr>
        <p:spPr>
          <a:xfrm>
            <a:off x="2156161" y="3432585"/>
            <a:ext cx="648000" cy="720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207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LED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3" name="Rechteck 112">
            <a:extLst>
              <a:ext uri="{FF2B5EF4-FFF2-40B4-BE49-F238E27FC236}">
                <a16:creationId xmlns:a16="http://schemas.microsoft.com/office/drawing/2014/main" id="{CCA12C29-65BF-0DE2-361A-CF9C6BB9595F}"/>
              </a:ext>
            </a:extLst>
          </p:cNvPr>
          <p:cNvSpPr/>
          <p:nvPr/>
        </p:nvSpPr>
        <p:spPr>
          <a:xfrm>
            <a:off x="3451198" y="3432583"/>
            <a:ext cx="648000" cy="7200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Colour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control</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4" name="Rechteck 113">
            <a:extLst>
              <a:ext uri="{FF2B5EF4-FFF2-40B4-BE49-F238E27FC236}">
                <a16:creationId xmlns:a16="http://schemas.microsoft.com/office/drawing/2014/main" id="{65C90583-667F-6EC3-6CD9-711087655D8A}"/>
              </a:ext>
            </a:extLst>
          </p:cNvPr>
          <p:cNvSpPr/>
          <p:nvPr/>
        </p:nvSpPr>
        <p:spPr>
          <a:xfrm>
            <a:off x="1501463" y="5680296"/>
            <a:ext cx="8434611" cy="43906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101 (Edition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Basic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system</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5" name="Rechteck 114">
            <a:extLst>
              <a:ext uri="{FF2B5EF4-FFF2-40B4-BE49-F238E27FC236}">
                <a16:creationId xmlns:a16="http://schemas.microsoft.com/office/drawing/2014/main" id="{C0E9D38A-9E42-F232-D5AE-5268816C85E9}"/>
              </a:ext>
            </a:extLst>
          </p:cNvPr>
          <p:cNvSpPr/>
          <p:nvPr/>
        </p:nvSpPr>
        <p:spPr>
          <a:xfrm>
            <a:off x="1507842" y="1878422"/>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220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Central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DC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emerg</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supply</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6" name="Rechteck 115">
            <a:extLst>
              <a:ext uri="{FF2B5EF4-FFF2-40B4-BE49-F238E27FC236}">
                <a16:creationId xmlns:a16="http://schemas.microsoft.com/office/drawing/2014/main" id="{304BB62E-56D4-1FF7-CFBF-49ABE354595E}"/>
              </a:ext>
            </a:extLst>
          </p:cNvPr>
          <p:cNvSpPr/>
          <p:nvPr/>
        </p:nvSpPr>
        <p:spPr>
          <a:xfrm>
            <a:off x="2156914" y="1878421"/>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Load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shedding</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7" name="Rechteck 116">
            <a:extLst>
              <a:ext uri="{FF2B5EF4-FFF2-40B4-BE49-F238E27FC236}">
                <a16:creationId xmlns:a16="http://schemas.microsoft.com/office/drawing/2014/main" id="{4CFCC746-21F9-0F8A-5EB2-A59618EF816C}"/>
              </a:ext>
            </a:extLst>
          </p:cNvPr>
          <p:cNvSpPr/>
          <p:nvPr/>
        </p:nvSpPr>
        <p:spPr>
          <a:xfrm>
            <a:off x="2803973" y="1878420"/>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Thermal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lamp</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protection</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8" name="Rechteck 117">
            <a:extLst>
              <a:ext uri="{FF2B5EF4-FFF2-40B4-BE49-F238E27FC236}">
                <a16:creationId xmlns:a16="http://schemas.microsoft.com/office/drawing/2014/main" id="{9A9C9B11-926A-ED04-F206-BFCAAD74B7D1}"/>
              </a:ext>
            </a:extLst>
          </p:cNvPr>
          <p:cNvSpPr/>
          <p:nvPr/>
        </p:nvSpPr>
        <p:spPr>
          <a:xfrm>
            <a:off x="3451042" y="1878419"/>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Int. light source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19" name="Rechteck 118">
            <a:extLst>
              <a:ext uri="{FF2B5EF4-FFF2-40B4-BE49-F238E27FC236}">
                <a16:creationId xmlns:a16="http://schemas.microsoft.com/office/drawing/2014/main" id="{6DF8665F-6515-F6FF-E575-B41278E56970}"/>
              </a:ext>
            </a:extLst>
          </p:cNvPr>
          <p:cNvSpPr/>
          <p:nvPr/>
        </p:nvSpPr>
        <p:spPr>
          <a:xfrm>
            <a:off x="1509569" y="1158815"/>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Load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ref</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20" name="Rechteck 119">
            <a:extLst>
              <a:ext uri="{FF2B5EF4-FFF2-40B4-BE49-F238E27FC236}">
                <a16:creationId xmlns:a16="http://schemas.microsoft.com/office/drawing/2014/main" id="{C493D824-7681-B5F0-2FE4-6F47675BDF99}"/>
              </a:ext>
            </a:extLst>
          </p:cNvPr>
          <p:cNvSpPr/>
          <p:nvPr/>
        </p:nvSpPr>
        <p:spPr>
          <a:xfrm>
            <a:off x="2156641" y="1158814"/>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217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Thermal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gear</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prot.</a:t>
            </a:r>
          </a:p>
        </p:txBody>
      </p:sp>
      <p:sp>
        <p:nvSpPr>
          <p:cNvPr id="121" name="Rechteck 120">
            <a:extLst>
              <a:ext uri="{FF2B5EF4-FFF2-40B4-BE49-F238E27FC236}">
                <a16:creationId xmlns:a16="http://schemas.microsoft.com/office/drawing/2014/main" id="{7907616E-226B-49C2-5A08-7B6E9BEE777D}"/>
              </a:ext>
            </a:extLst>
          </p:cNvPr>
          <p:cNvSpPr/>
          <p:nvPr/>
        </p:nvSpPr>
        <p:spPr>
          <a:xfrm>
            <a:off x="2804113" y="1158813"/>
            <a:ext cx="648000" cy="720000"/>
          </a:xfrm>
          <a:prstGeom prst="rect">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Dimming</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curve</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22" name="Rechteck 121">
            <a:extLst>
              <a:ext uri="{FF2B5EF4-FFF2-40B4-BE49-F238E27FC236}">
                <a16:creationId xmlns:a16="http://schemas.microsoft.com/office/drawing/2014/main" id="{E957B6A4-2C76-41CD-D0D0-4C68512E96E8}"/>
              </a:ext>
            </a:extLst>
          </p:cNvPr>
          <p:cNvSpPr/>
          <p:nvPr/>
        </p:nvSpPr>
        <p:spPr>
          <a:xfrm>
            <a:off x="7589844" y="5002034"/>
            <a:ext cx="782541" cy="5740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Wireless + alt.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wired</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23" name="Rechteck 122">
            <a:extLst>
              <a:ext uri="{FF2B5EF4-FFF2-40B4-BE49-F238E27FC236}">
                <a16:creationId xmlns:a16="http://schemas.microsoft.com/office/drawing/2014/main" id="{DB66099B-3AA7-B8AF-BA36-9D1D79E14590}"/>
              </a:ext>
            </a:extLst>
          </p:cNvPr>
          <p:cNvSpPr/>
          <p:nvPr/>
        </p:nvSpPr>
        <p:spPr>
          <a:xfrm>
            <a:off x="8466143" y="5002034"/>
            <a:ext cx="694945" cy="574099"/>
          </a:xfrm>
          <a:prstGeom prst="rect">
            <a:avLst/>
          </a:prstGeom>
          <a:noFill/>
          <a:ln w="190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105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Firmware update</a:t>
            </a:r>
          </a:p>
        </p:txBody>
      </p:sp>
      <p:sp>
        <p:nvSpPr>
          <p:cNvPr id="124" name="Rechteck 123">
            <a:extLst>
              <a:ext uri="{FF2B5EF4-FFF2-40B4-BE49-F238E27FC236}">
                <a16:creationId xmlns:a16="http://schemas.microsoft.com/office/drawing/2014/main" id="{B26CFEB4-E39F-5A94-D46F-9446860489CC}"/>
              </a:ext>
            </a:extLst>
          </p:cNvPr>
          <p:cNvSpPr/>
          <p:nvPr/>
        </p:nvSpPr>
        <p:spPr>
          <a:xfrm>
            <a:off x="4220421" y="2596181"/>
            <a:ext cx="648000" cy="7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341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Bluetooth Mesh Gateway</a:t>
            </a:r>
          </a:p>
        </p:txBody>
      </p:sp>
      <p:sp>
        <p:nvSpPr>
          <p:cNvPr id="125" name="Rechteck 124">
            <a:extLst>
              <a:ext uri="{FF2B5EF4-FFF2-40B4-BE49-F238E27FC236}">
                <a16:creationId xmlns:a16="http://schemas.microsoft.com/office/drawing/2014/main" id="{04D34637-C370-A44D-D758-02BC0FCEC25F}"/>
              </a:ext>
            </a:extLst>
          </p:cNvPr>
          <p:cNvSpPr/>
          <p:nvPr/>
        </p:nvSpPr>
        <p:spPr>
          <a:xfrm>
            <a:off x="1507842" y="2602322"/>
            <a:ext cx="648000" cy="7200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Integrated Bus Power Supply</a:t>
            </a:r>
          </a:p>
        </p:txBody>
      </p:sp>
      <p:sp>
        <p:nvSpPr>
          <p:cNvPr id="126" name="Rechteck 125">
            <a:extLst>
              <a:ext uri="{FF2B5EF4-FFF2-40B4-BE49-F238E27FC236}">
                <a16:creationId xmlns:a16="http://schemas.microsoft.com/office/drawing/2014/main" id="{E8DF993C-5832-0C63-4683-3B64317E7E91}"/>
              </a:ext>
            </a:extLst>
          </p:cNvPr>
          <p:cNvSpPr/>
          <p:nvPr/>
        </p:nvSpPr>
        <p:spPr>
          <a:xfrm>
            <a:off x="2156914" y="2602321"/>
            <a:ext cx="648000" cy="7200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Memory Bank 1 Extension</a:t>
            </a:r>
          </a:p>
        </p:txBody>
      </p:sp>
      <p:sp>
        <p:nvSpPr>
          <p:cNvPr id="127" name="Rechteck 126">
            <a:extLst>
              <a:ext uri="{FF2B5EF4-FFF2-40B4-BE49-F238E27FC236}">
                <a16:creationId xmlns:a16="http://schemas.microsoft.com/office/drawing/2014/main" id="{AB7A45FD-AC9A-EF4A-5C1A-BEB0D295E203}"/>
              </a:ext>
            </a:extLst>
          </p:cNvPr>
          <p:cNvSpPr/>
          <p:nvPr/>
        </p:nvSpPr>
        <p:spPr>
          <a:xfrm>
            <a:off x="2803973" y="2602320"/>
            <a:ext cx="648000" cy="7200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252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Energy Reporting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28" name="Rechteck 127">
            <a:extLst>
              <a:ext uri="{FF2B5EF4-FFF2-40B4-BE49-F238E27FC236}">
                <a16:creationId xmlns:a16="http://schemas.microsoft.com/office/drawing/2014/main" id="{D13DC7CB-6B9A-D5BF-7B22-FA89D023C642}"/>
              </a:ext>
            </a:extLst>
          </p:cNvPr>
          <p:cNvSpPr/>
          <p:nvPr/>
        </p:nvSpPr>
        <p:spPr>
          <a:xfrm>
            <a:off x="3451042" y="2602319"/>
            <a:ext cx="648000" cy="7200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253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Diagnos</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&amp;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Mainten</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29" name="Rechteck 128">
            <a:extLst>
              <a:ext uri="{FF2B5EF4-FFF2-40B4-BE49-F238E27FC236}">
                <a16:creationId xmlns:a16="http://schemas.microsoft.com/office/drawing/2014/main" id="{95B19199-A0FC-8AE0-5AE8-29A33F93A998}"/>
              </a:ext>
            </a:extLst>
          </p:cNvPr>
          <p:cNvSpPr/>
          <p:nvPr/>
        </p:nvSpPr>
        <p:spPr>
          <a:xfrm>
            <a:off x="9241130" y="5002034"/>
            <a:ext cx="694945" cy="574099"/>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150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AUX Power Supply</a:t>
            </a:r>
          </a:p>
        </p:txBody>
      </p:sp>
      <p:sp>
        <p:nvSpPr>
          <p:cNvPr id="130" name="Rechteck 129">
            <a:extLst>
              <a:ext uri="{FF2B5EF4-FFF2-40B4-BE49-F238E27FC236}">
                <a16:creationId xmlns:a16="http://schemas.microsoft.com/office/drawing/2014/main" id="{92BCFB9D-CB09-267B-5A11-5B4B927823FD}"/>
              </a:ext>
            </a:extLst>
          </p:cNvPr>
          <p:cNvSpPr/>
          <p:nvPr/>
        </p:nvSpPr>
        <p:spPr>
          <a:xfrm>
            <a:off x="2803647" y="3432584"/>
            <a:ext cx="648000" cy="7200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208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Switching</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actuator</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31" name="Rechteck 130">
            <a:extLst>
              <a:ext uri="{FF2B5EF4-FFF2-40B4-BE49-F238E27FC236}">
                <a16:creationId xmlns:a16="http://schemas.microsoft.com/office/drawing/2014/main" id="{781480F2-A8F1-4F31-B0A8-13109726E567}"/>
              </a:ext>
            </a:extLst>
          </p:cNvPr>
          <p:cNvSpPr/>
          <p:nvPr/>
        </p:nvSpPr>
        <p:spPr>
          <a:xfrm>
            <a:off x="4218001" y="3430732"/>
            <a:ext cx="648000" cy="7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GP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sensors</a:t>
            </a: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32" name="Rechteck 131">
            <a:extLst>
              <a:ext uri="{FF2B5EF4-FFF2-40B4-BE49-F238E27FC236}">
                <a16:creationId xmlns:a16="http://schemas.microsoft.com/office/drawing/2014/main" id="{70DD7E09-643A-90E5-EF70-B96C2DE0148F}"/>
              </a:ext>
            </a:extLst>
          </p:cNvPr>
          <p:cNvSpPr/>
          <p:nvPr/>
        </p:nvSpPr>
        <p:spPr>
          <a:xfrm>
            <a:off x="5517089" y="3431346"/>
            <a:ext cx="648000" cy="7200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332 Feedback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33" name="Rechteck 132">
            <a:extLst>
              <a:ext uri="{FF2B5EF4-FFF2-40B4-BE49-F238E27FC236}">
                <a16:creationId xmlns:a16="http://schemas.microsoft.com/office/drawing/2014/main" id="{5C57FC96-DA2B-2D8B-9219-D5B0F02FC537}"/>
              </a:ext>
            </a:extLst>
          </p:cNvPr>
          <p:cNvSpPr/>
          <p:nvPr/>
        </p:nvSpPr>
        <p:spPr>
          <a:xfrm>
            <a:off x="5518835" y="2596181"/>
            <a:ext cx="648000" cy="7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Luminaire-mounted</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Control Devices</a:t>
            </a:r>
          </a:p>
        </p:txBody>
      </p:sp>
      <p:sp>
        <p:nvSpPr>
          <p:cNvPr id="134" name="Rechteck 133">
            <a:extLst>
              <a:ext uri="{FF2B5EF4-FFF2-40B4-BE49-F238E27FC236}">
                <a16:creationId xmlns:a16="http://schemas.microsoft.com/office/drawing/2014/main" id="{D9D96810-F648-B254-57A3-C1E314E9F1FC}"/>
              </a:ext>
            </a:extLst>
          </p:cNvPr>
          <p:cNvSpPr/>
          <p:nvPr/>
        </p:nvSpPr>
        <p:spPr>
          <a:xfrm>
            <a:off x="4869089" y="2596181"/>
            <a:ext cx="648000" cy="7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342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ZigBee Gateway</a:t>
            </a:r>
          </a:p>
        </p:txBody>
      </p:sp>
      <p:sp>
        <p:nvSpPr>
          <p:cNvPr id="135" name="Rechteck 134">
            <a:extLst>
              <a:ext uri="{FF2B5EF4-FFF2-40B4-BE49-F238E27FC236}">
                <a16:creationId xmlns:a16="http://schemas.microsoft.com/office/drawing/2014/main" id="{D0E3EE4D-10C2-86E4-A76E-68ACC3F2EC3E}"/>
              </a:ext>
            </a:extLst>
          </p:cNvPr>
          <p:cNvSpPr/>
          <p:nvPr/>
        </p:nvSpPr>
        <p:spPr>
          <a:xfrm>
            <a:off x="4868281" y="4151105"/>
            <a:ext cx="648000" cy="7200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302 Absolute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input</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dev</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t>
            </a:r>
          </a:p>
        </p:txBody>
      </p:sp>
      <p:sp>
        <p:nvSpPr>
          <p:cNvPr id="136" name="Rechteck 135">
            <a:extLst>
              <a:ext uri="{FF2B5EF4-FFF2-40B4-BE49-F238E27FC236}">
                <a16:creationId xmlns:a16="http://schemas.microsoft.com/office/drawing/2014/main" id="{105FDBFD-39DE-CDB3-FE5E-ADD1DCEC3C16}"/>
              </a:ext>
            </a:extLst>
          </p:cNvPr>
          <p:cNvSpPr/>
          <p:nvPr/>
        </p:nvSpPr>
        <p:spPr>
          <a:xfrm>
            <a:off x="4868421" y="3429655"/>
            <a:ext cx="648000" cy="72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307 Relative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input</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a:t>
            </a:r>
            <a:r>
              <a:rPr kumimoji="0" lang="de-DE" sz="900" b="0" i="0" u="none" strike="noStrike" kern="1200" cap="none" spc="0" normalizeH="0" baseline="0" noProof="0" dirty="0" err="1">
                <a:ln>
                  <a:noFill/>
                </a:ln>
                <a:solidFill>
                  <a:srgbClr val="FFFFFF">
                    <a:lumMod val="50000"/>
                  </a:srgbClr>
                </a:solidFill>
                <a:effectLst/>
                <a:uLnTx/>
                <a:uFillTx/>
                <a:latin typeface="Calibri" panose="020F0502020204030204"/>
                <a:ea typeface="+mn-ea"/>
                <a:cs typeface="+mn-cs"/>
              </a:rPr>
              <a:t>dev</a:t>
            </a:r>
            <a:r>
              <a:rPr kumimoji="0" lang="de-DE" sz="9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a:t>
            </a:r>
          </a:p>
        </p:txBody>
      </p:sp>
      <p:cxnSp>
        <p:nvCxnSpPr>
          <p:cNvPr id="137" name="Gerader Verbinder 136">
            <a:extLst>
              <a:ext uri="{FF2B5EF4-FFF2-40B4-BE49-F238E27FC236}">
                <a16:creationId xmlns:a16="http://schemas.microsoft.com/office/drawing/2014/main" id="{D42B9D67-3770-2F9C-1198-12A0A7E4E488}"/>
              </a:ext>
            </a:extLst>
          </p:cNvPr>
          <p:cNvCxnSpPr>
            <a:cxnSpLocks/>
          </p:cNvCxnSpPr>
          <p:nvPr/>
        </p:nvCxnSpPr>
        <p:spPr>
          <a:xfrm>
            <a:off x="7302043" y="1649914"/>
            <a:ext cx="381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31664033-779F-B475-89BC-F37F7E41C652}"/>
              </a:ext>
            </a:extLst>
          </p:cNvPr>
          <p:cNvCxnSpPr>
            <a:cxnSpLocks/>
          </p:cNvCxnSpPr>
          <p:nvPr/>
        </p:nvCxnSpPr>
        <p:spPr>
          <a:xfrm>
            <a:off x="7302043" y="1459462"/>
            <a:ext cx="3810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0F77B5A4-52C3-90C2-E573-3EC0667607F7}"/>
              </a:ext>
            </a:extLst>
          </p:cNvPr>
          <p:cNvCxnSpPr>
            <a:cxnSpLocks/>
          </p:cNvCxnSpPr>
          <p:nvPr/>
        </p:nvCxnSpPr>
        <p:spPr>
          <a:xfrm>
            <a:off x="7302043" y="1840366"/>
            <a:ext cx="381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0B436DE1-C328-486E-124E-A009C8EBBDC6}"/>
              </a:ext>
            </a:extLst>
          </p:cNvPr>
          <p:cNvCxnSpPr>
            <a:cxnSpLocks/>
          </p:cNvCxnSpPr>
          <p:nvPr/>
        </p:nvCxnSpPr>
        <p:spPr>
          <a:xfrm>
            <a:off x="7302043" y="2030818"/>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1" name="Textfeld 140">
            <a:extLst>
              <a:ext uri="{FF2B5EF4-FFF2-40B4-BE49-F238E27FC236}">
                <a16:creationId xmlns:a16="http://schemas.microsoft.com/office/drawing/2014/main" id="{DA26042C-CBF7-EBB4-CAA1-F5CA8EB2ADEF}"/>
              </a:ext>
            </a:extLst>
          </p:cNvPr>
          <p:cNvSpPr txBox="1"/>
          <p:nvPr/>
        </p:nvSpPr>
        <p:spPr>
          <a:xfrm>
            <a:off x="7730461" y="1513817"/>
            <a:ext cx="222208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Standard </a:t>
            </a:r>
            <a:r>
              <a:rPr lang="de-DE" sz="800" dirty="0" err="1">
                <a:solidFill>
                  <a:srgbClr val="000000"/>
                </a:solidFill>
                <a:latin typeface="Calibri" panose="020F0502020204030204"/>
              </a:rPr>
              <a:t>vrijgegeven</a:t>
            </a:r>
            <a:r>
              <a:rPr lang="de-DE" sz="800" dirty="0">
                <a:solidFill>
                  <a:srgbClr val="000000"/>
                </a:solidFill>
                <a:latin typeface="Calibri" panose="020F0502020204030204"/>
              </a:rPr>
              <a:t>, </a:t>
            </a:r>
            <a:r>
              <a:rPr lang="de-DE" sz="800" dirty="0" err="1">
                <a:solidFill>
                  <a:srgbClr val="000000"/>
                </a:solidFill>
                <a:latin typeface="Calibri" panose="020F0502020204030204"/>
              </a:rPr>
              <a:t>producten</a:t>
            </a:r>
            <a:r>
              <a:rPr lang="de-DE" sz="800" dirty="0">
                <a:solidFill>
                  <a:srgbClr val="000000"/>
                </a:solidFill>
                <a:latin typeface="Calibri" panose="020F0502020204030204"/>
              </a:rPr>
              <a:t> </a:t>
            </a:r>
            <a:r>
              <a:rPr lang="de-DE" sz="800" dirty="0" err="1">
                <a:solidFill>
                  <a:srgbClr val="000000"/>
                </a:solidFill>
                <a:latin typeface="Calibri" panose="020F0502020204030204"/>
              </a:rPr>
              <a:t>certificeerbaar</a:t>
            </a:r>
            <a:endPar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2" name="Textfeld 141">
            <a:extLst>
              <a:ext uri="{FF2B5EF4-FFF2-40B4-BE49-F238E27FC236}">
                <a16:creationId xmlns:a16="http://schemas.microsoft.com/office/drawing/2014/main" id="{0F3DA700-A5B3-7067-CF75-F6A868BBE9E6}"/>
              </a:ext>
            </a:extLst>
          </p:cNvPr>
          <p:cNvSpPr txBox="1"/>
          <p:nvPr/>
        </p:nvSpPr>
        <p:spPr>
          <a:xfrm>
            <a:off x="7730461" y="1339673"/>
            <a:ext cx="143020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err="1">
                <a:ln>
                  <a:noFill/>
                </a:ln>
                <a:solidFill>
                  <a:srgbClr val="000000"/>
                </a:solidFill>
                <a:effectLst/>
                <a:uLnTx/>
                <a:uFillTx/>
                <a:latin typeface="Calibri" panose="020F0502020204030204"/>
                <a:ea typeface="+mn-ea"/>
                <a:cs typeface="+mn-cs"/>
              </a:rPr>
              <a:t>Standaard</a:t>
            </a: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sz="800" b="0" i="0" u="none" strike="noStrike" kern="1200" cap="none" spc="0" normalizeH="0" baseline="0" noProof="0" dirty="0" err="1">
                <a:ln>
                  <a:noFill/>
                </a:ln>
                <a:solidFill>
                  <a:srgbClr val="000000"/>
                </a:solidFill>
                <a:effectLst/>
                <a:uLnTx/>
                <a:uFillTx/>
                <a:latin typeface="Calibri" panose="020F0502020204030204"/>
                <a:ea typeface="+mn-ea"/>
                <a:cs typeface="+mn-cs"/>
              </a:rPr>
              <a:t>nog</a:t>
            </a: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sz="800" b="0" i="0" u="none" strike="noStrike" kern="1200" cap="none" spc="0" normalizeH="0" baseline="0" noProof="0" dirty="0" err="1">
                <a:ln>
                  <a:noFill/>
                </a:ln>
                <a:solidFill>
                  <a:srgbClr val="000000"/>
                </a:solidFill>
                <a:effectLst/>
                <a:uLnTx/>
                <a:uFillTx/>
                <a:latin typeface="Calibri" panose="020F0502020204030204"/>
                <a:ea typeface="+mn-ea"/>
                <a:cs typeface="+mn-cs"/>
              </a:rPr>
              <a:t>niet</a:t>
            </a: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e-DE" sz="800" b="0" i="0" u="none" strike="noStrike" kern="1200" cap="none" spc="0" normalizeH="0" baseline="0" noProof="0" dirty="0" err="1">
                <a:ln>
                  <a:noFill/>
                </a:ln>
                <a:solidFill>
                  <a:srgbClr val="000000"/>
                </a:solidFill>
                <a:effectLst/>
                <a:uLnTx/>
                <a:uFillTx/>
                <a:latin typeface="Calibri" panose="020F0502020204030204"/>
                <a:ea typeface="+mn-ea"/>
                <a:cs typeface="+mn-cs"/>
              </a:rPr>
              <a:t>definitief</a:t>
            </a:r>
            <a:endPar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3" name="Textfeld 142">
            <a:extLst>
              <a:ext uri="{FF2B5EF4-FFF2-40B4-BE49-F238E27FC236}">
                <a16:creationId xmlns:a16="http://schemas.microsoft.com/office/drawing/2014/main" id="{3BCEB505-1DBE-3BEA-0917-DC607EB45D25}"/>
              </a:ext>
            </a:extLst>
          </p:cNvPr>
          <p:cNvSpPr txBox="1"/>
          <p:nvPr/>
        </p:nvSpPr>
        <p:spPr>
          <a:xfrm>
            <a:off x="7730462" y="1718445"/>
            <a:ext cx="249299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Standard </a:t>
            </a:r>
            <a:r>
              <a:rPr lang="de-DE" sz="800" dirty="0" err="1">
                <a:solidFill>
                  <a:srgbClr val="000000"/>
                </a:solidFill>
                <a:latin typeface="Calibri" panose="020F0502020204030204"/>
              </a:rPr>
              <a:t>vrijgegeven</a:t>
            </a:r>
            <a:r>
              <a:rPr lang="de-DE" sz="800" dirty="0">
                <a:solidFill>
                  <a:srgbClr val="000000"/>
                </a:solidFill>
                <a:latin typeface="Calibri" panose="020F0502020204030204"/>
              </a:rPr>
              <a:t>, </a:t>
            </a:r>
            <a:r>
              <a:rPr lang="de-DE" sz="800" dirty="0" err="1">
                <a:solidFill>
                  <a:srgbClr val="000000"/>
                </a:solidFill>
                <a:latin typeface="Calibri" panose="020F0502020204030204"/>
              </a:rPr>
              <a:t>producten</a:t>
            </a:r>
            <a:r>
              <a:rPr lang="de-DE" sz="800" dirty="0">
                <a:solidFill>
                  <a:srgbClr val="000000"/>
                </a:solidFill>
                <a:latin typeface="Calibri" panose="020F0502020204030204"/>
              </a:rPr>
              <a:t> </a:t>
            </a:r>
            <a:r>
              <a:rPr lang="de-DE" sz="800" dirty="0" err="1">
                <a:solidFill>
                  <a:srgbClr val="000000"/>
                </a:solidFill>
                <a:latin typeface="Calibri" panose="020F0502020204030204"/>
              </a:rPr>
              <a:t>certificeerbaar</a:t>
            </a:r>
            <a:r>
              <a:rPr lang="de-DE" sz="800" dirty="0">
                <a:solidFill>
                  <a:srgbClr val="000000"/>
                </a:solidFill>
                <a:latin typeface="Calibri" panose="020F0502020204030204"/>
              </a:rPr>
              <a:t>, </a:t>
            </a:r>
            <a:r>
              <a:rPr lang="de-DE" sz="800" dirty="0" err="1">
                <a:solidFill>
                  <a:srgbClr val="000000"/>
                </a:solidFill>
                <a:latin typeface="Calibri" panose="020F0502020204030204"/>
              </a:rPr>
              <a:t>nieuw</a:t>
            </a:r>
            <a:endPar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4" name="Textfeld 143">
            <a:extLst>
              <a:ext uri="{FF2B5EF4-FFF2-40B4-BE49-F238E27FC236}">
                <a16:creationId xmlns:a16="http://schemas.microsoft.com/office/drawing/2014/main" id="{3A8EFC6A-FA7A-1E3F-623A-ECB25992E65A}"/>
              </a:ext>
            </a:extLst>
          </p:cNvPr>
          <p:cNvSpPr txBox="1"/>
          <p:nvPr/>
        </p:nvSpPr>
        <p:spPr>
          <a:xfrm>
            <a:off x="7730461" y="1932614"/>
            <a:ext cx="255230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rPr>
              <a:t>Standard </a:t>
            </a:r>
            <a:r>
              <a:rPr lang="de-DE" sz="800" dirty="0" err="1">
                <a:solidFill>
                  <a:srgbClr val="000000"/>
                </a:solidFill>
                <a:latin typeface="Calibri" panose="020F0502020204030204"/>
              </a:rPr>
              <a:t>vrijgegeven</a:t>
            </a:r>
            <a:r>
              <a:rPr lang="de-DE" sz="800" dirty="0">
                <a:solidFill>
                  <a:srgbClr val="000000"/>
                </a:solidFill>
                <a:latin typeface="Calibri" panose="020F0502020204030204"/>
              </a:rPr>
              <a:t>, </a:t>
            </a:r>
            <a:r>
              <a:rPr lang="de-DE" sz="800" dirty="0" err="1">
                <a:solidFill>
                  <a:srgbClr val="000000"/>
                </a:solidFill>
                <a:latin typeface="Calibri" panose="020F0502020204030204"/>
              </a:rPr>
              <a:t>producten</a:t>
            </a:r>
            <a:r>
              <a:rPr lang="de-DE" sz="800" dirty="0">
                <a:solidFill>
                  <a:srgbClr val="000000"/>
                </a:solidFill>
                <a:latin typeface="Calibri" panose="020F0502020204030204"/>
              </a:rPr>
              <a:t> </a:t>
            </a:r>
            <a:r>
              <a:rPr lang="de-DE" sz="800" dirty="0" err="1">
                <a:solidFill>
                  <a:srgbClr val="000000"/>
                </a:solidFill>
                <a:latin typeface="Calibri" panose="020F0502020204030204"/>
              </a:rPr>
              <a:t>nog</a:t>
            </a:r>
            <a:r>
              <a:rPr lang="de-DE" sz="800" dirty="0">
                <a:solidFill>
                  <a:srgbClr val="000000"/>
                </a:solidFill>
                <a:latin typeface="Calibri" panose="020F0502020204030204"/>
              </a:rPr>
              <a:t> </a:t>
            </a:r>
            <a:r>
              <a:rPr lang="de-DE" sz="800" dirty="0" err="1">
                <a:solidFill>
                  <a:srgbClr val="000000"/>
                </a:solidFill>
                <a:latin typeface="Calibri" panose="020F0502020204030204"/>
              </a:rPr>
              <a:t>niet</a:t>
            </a:r>
            <a:r>
              <a:rPr lang="de-DE" sz="800" dirty="0">
                <a:solidFill>
                  <a:srgbClr val="000000"/>
                </a:solidFill>
                <a:latin typeface="Calibri" panose="020F0502020204030204"/>
              </a:rPr>
              <a:t> </a:t>
            </a:r>
            <a:r>
              <a:rPr lang="de-DE" sz="800" dirty="0" err="1">
                <a:solidFill>
                  <a:srgbClr val="000000"/>
                </a:solidFill>
                <a:latin typeface="Calibri" panose="020F0502020204030204"/>
              </a:rPr>
              <a:t>certificeerbaar</a:t>
            </a:r>
            <a:endParaRPr kumimoji="0" lang="de-DE"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6" name="Titel 1">
            <a:extLst>
              <a:ext uri="{FF2B5EF4-FFF2-40B4-BE49-F238E27FC236}">
                <a16:creationId xmlns:a16="http://schemas.microsoft.com/office/drawing/2014/main" id="{E85B1071-CA18-FE93-C931-F1F93CEDBEC5}"/>
              </a:ext>
            </a:extLst>
          </p:cNvPr>
          <p:cNvSpPr txBox="1">
            <a:spLocks/>
          </p:cNvSpPr>
          <p:nvPr/>
        </p:nvSpPr>
        <p:spPr>
          <a:xfrm>
            <a:off x="866468" y="406716"/>
            <a:ext cx="7108608" cy="93186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cap="all" baseline="0">
                <a:solidFill>
                  <a:schemeClr val="tx2"/>
                </a:solidFill>
                <a:latin typeface="Arial Narrow" panose="020B060602020203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rPr>
              <a:t>DALI-2 </a:t>
            </a:r>
            <a:r>
              <a:rPr kumimoji="0" lang="de-DE" sz="2400" b="1" i="0" u="none" strike="noStrike" kern="1200" cap="all" spc="0" normalizeH="0" baseline="0" noProof="0" dirty="0" err="1">
                <a:ln>
                  <a:noFill/>
                </a:ln>
                <a:solidFill>
                  <a:srgbClr val="000000"/>
                </a:solidFill>
                <a:effectLst/>
                <a:uLnTx/>
                <a:uFillTx/>
                <a:latin typeface="Arial Narrow" panose="020B0606020202030204" pitchFamily="34" charset="0"/>
                <a:ea typeface="+mj-ea"/>
                <a:cs typeface="Arial" panose="020B0604020202020204" pitchFamily="34" charset="0"/>
              </a:rPr>
              <a:t>begrippen</a:t>
            </a:r>
            <a:r>
              <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rPr>
              <a:t> IEC 62386-2</a:t>
            </a:r>
            <a:br>
              <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rPr>
            </a:br>
            <a:br>
              <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rPr>
            </a:br>
            <a:br>
              <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rPr>
            </a:br>
            <a:endParaRPr kumimoji="0" lang="de-DE" sz="2400" b="1" i="0" u="none" strike="noStrike" kern="1200" cap="all" spc="0" normalizeH="0" baseline="0" noProof="0" dirty="0">
              <a:ln>
                <a:noFill/>
              </a:ln>
              <a:solidFill>
                <a:srgbClr val="000000"/>
              </a:solidFill>
              <a:effectLst/>
              <a:uLnTx/>
              <a:uFillTx/>
              <a:latin typeface="Arial Narrow" panose="020B0606020202030204" pitchFamily="34" charset="0"/>
              <a:ea typeface="+mj-ea"/>
              <a:cs typeface="Arial" panose="020B0604020202020204" pitchFamily="34" charset="0"/>
            </a:endParaRPr>
          </a:p>
        </p:txBody>
      </p:sp>
    </p:spTree>
    <p:extLst>
      <p:ext uri="{BB962C8B-B14F-4D97-AF65-F5344CB8AC3E}">
        <p14:creationId xmlns:p14="http://schemas.microsoft.com/office/powerpoint/2010/main" val="23352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9D5EE14-19CF-48EC-9DBC-72A492DC9FB4}"/>
              </a:ext>
            </a:extLst>
          </p:cNvPr>
          <p:cNvSpPr/>
          <p:nvPr/>
        </p:nvSpPr>
        <p:spPr>
          <a:xfrm>
            <a:off x="2170113" y="1986972"/>
            <a:ext cx="8066085" cy="42201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68BB177B-628B-40F4-AC62-5C052AFAF5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6547" y="1874320"/>
            <a:ext cx="7200000" cy="4317460"/>
          </a:xfrm>
          <a:prstGeom prst="rect">
            <a:avLst/>
          </a:prstGeom>
        </p:spPr>
      </p:pic>
      <p:sp>
        <p:nvSpPr>
          <p:cNvPr id="7" name="Titel 6">
            <a:extLst>
              <a:ext uri="{FF2B5EF4-FFF2-40B4-BE49-F238E27FC236}">
                <a16:creationId xmlns:a16="http://schemas.microsoft.com/office/drawing/2014/main" id="{4B61F4E5-66E3-4A7B-AB99-7CD61C8EE606}"/>
              </a:ext>
            </a:extLst>
          </p:cNvPr>
          <p:cNvSpPr>
            <a:spLocks noGrp="1"/>
          </p:cNvSpPr>
          <p:nvPr>
            <p:ph type="title"/>
          </p:nvPr>
        </p:nvSpPr>
        <p:spPr>
          <a:xfrm>
            <a:off x="866468" y="372359"/>
            <a:ext cx="7632583" cy="921849"/>
          </a:xfrm>
        </p:spPr>
        <p:txBody>
          <a:bodyPr/>
          <a:lstStyle/>
          <a:p>
            <a:r>
              <a:rPr lang="nl-NL" dirty="0"/>
              <a:t>APC-aanwezigheidssensoren </a:t>
            </a:r>
            <a:br>
              <a:rPr lang="nl-NL" dirty="0"/>
            </a:br>
            <a:r>
              <a:rPr lang="nl-NL" dirty="0"/>
              <a:t>als regeleenheid</a:t>
            </a:r>
            <a:br>
              <a:rPr lang="nl-NL" dirty="0"/>
            </a:br>
            <a:endParaRPr lang="nl-NL" dirty="0"/>
          </a:p>
        </p:txBody>
      </p:sp>
      <p:sp>
        <p:nvSpPr>
          <p:cNvPr id="8" name="Textfeld 7">
            <a:extLst>
              <a:ext uri="{FF2B5EF4-FFF2-40B4-BE49-F238E27FC236}">
                <a16:creationId xmlns:a16="http://schemas.microsoft.com/office/drawing/2014/main" id="{1EB2A05F-129F-42A3-B899-456DD037CB6B}"/>
              </a:ext>
            </a:extLst>
          </p:cNvPr>
          <p:cNvSpPr txBox="1"/>
          <p:nvPr/>
        </p:nvSpPr>
        <p:spPr>
          <a:xfrm>
            <a:off x="2071332" y="1425515"/>
            <a:ext cx="4672369" cy="830997"/>
          </a:xfrm>
          <a:prstGeom prst="rect">
            <a:avLst/>
          </a:prstGeom>
          <a:noFill/>
        </p:spPr>
        <p:txBody>
          <a:bodyPr wrap="square" rtlCol="0">
            <a:spAutoFit/>
          </a:bodyPr>
          <a:lstStyle>
            <a:defPPr>
              <a:defRPr lang="en-US"/>
            </a:defPPr>
            <a:lvl1pPr>
              <a:defRPr b="1">
                <a:solidFill>
                  <a:schemeClr val="tx2"/>
                </a:solidFill>
                <a:latin typeface="Arial" panose="020B0604020202020204" pitchFamily="34" charset="0"/>
                <a:cs typeface="Arial" panose="020B0604020202020204" pitchFamily="34" charset="0"/>
              </a:defRPr>
            </a:lvl1pPr>
          </a:lstStyle>
          <a:p>
            <a:r>
              <a:rPr lang="nl-NL" sz="1600" dirty="0" err="1"/>
              <a:t>Buscommunicatie</a:t>
            </a:r>
            <a:r>
              <a:rPr lang="nl-NL" sz="1600" dirty="0"/>
              <a:t> APC-aanwezigheidssensor</a:t>
            </a:r>
          </a:p>
          <a:p>
            <a:r>
              <a:rPr lang="nl-NL" sz="1600" dirty="0"/>
              <a:t>(APC = Application Controller)</a:t>
            </a:r>
          </a:p>
          <a:p>
            <a:endParaRPr lang="de-DE" sz="1600" dirty="0"/>
          </a:p>
        </p:txBody>
      </p:sp>
      <p:sp>
        <p:nvSpPr>
          <p:cNvPr id="12" name="docshape30">
            <a:extLst>
              <a:ext uri="{FF2B5EF4-FFF2-40B4-BE49-F238E27FC236}">
                <a16:creationId xmlns:a16="http://schemas.microsoft.com/office/drawing/2014/main" id="{B8CC7FDC-A69B-4070-9F18-91C8F0F62A5B}"/>
              </a:ext>
            </a:extLst>
          </p:cNvPr>
          <p:cNvSpPr txBox="1">
            <a:spLocks noChangeArrowheads="1"/>
          </p:cNvSpPr>
          <p:nvPr/>
        </p:nvSpPr>
        <p:spPr bwMode="auto">
          <a:xfrm>
            <a:off x="2663907" y="2429930"/>
            <a:ext cx="1139121"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t>Spanningsvoorziening IEC 62386-101</a:t>
            </a:r>
          </a:p>
        </p:txBody>
      </p:sp>
      <p:sp>
        <p:nvSpPr>
          <p:cNvPr id="13" name="docshape32">
            <a:extLst>
              <a:ext uri="{FF2B5EF4-FFF2-40B4-BE49-F238E27FC236}">
                <a16:creationId xmlns:a16="http://schemas.microsoft.com/office/drawing/2014/main" id="{C31D94C2-E6FB-4910-804A-2A7C544F65C3}"/>
              </a:ext>
            </a:extLst>
          </p:cNvPr>
          <p:cNvSpPr txBox="1">
            <a:spLocks noChangeArrowheads="1"/>
          </p:cNvSpPr>
          <p:nvPr/>
        </p:nvSpPr>
        <p:spPr bwMode="auto">
          <a:xfrm>
            <a:off x="2663907" y="3401624"/>
            <a:ext cx="1080000"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Regeleenheden</a:t>
            </a:r>
            <a:br>
              <a:rPr lang="nl-NL" sz="1000" b="1">
                <a:latin typeface="Arial Narrow" panose="020B0606020202030204" pitchFamily="34" charset="0"/>
                <a:ea typeface="Calibri" panose="020F0502020204030204" pitchFamily="34" charset="0"/>
                <a:cs typeface="Arial" panose="020B0604020202020204" pitchFamily="34" charset="0"/>
              </a:rPr>
            </a:b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IEC 62386-103</a:t>
            </a:r>
          </a:p>
        </p:txBody>
      </p:sp>
      <p:sp>
        <p:nvSpPr>
          <p:cNvPr id="14" name="docshape37">
            <a:extLst>
              <a:ext uri="{FF2B5EF4-FFF2-40B4-BE49-F238E27FC236}">
                <a16:creationId xmlns:a16="http://schemas.microsoft.com/office/drawing/2014/main" id="{3D01074D-AA63-401A-9010-B03D6D58FE6A}"/>
              </a:ext>
            </a:extLst>
          </p:cNvPr>
          <p:cNvSpPr txBox="1">
            <a:spLocks noChangeArrowheads="1"/>
          </p:cNvSpPr>
          <p:nvPr/>
        </p:nvSpPr>
        <p:spPr bwMode="auto">
          <a:xfrm>
            <a:off x="2663907" y="4373318"/>
            <a:ext cx="1080000"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Bus</a:t>
            </a:r>
            <a:br>
              <a:rPr lang="nl-NL" sz="1000" b="1">
                <a:latin typeface="Arial Narrow" panose="020B0606020202030204" pitchFamily="34" charset="0"/>
                <a:ea typeface="Calibri" panose="020F0502020204030204" pitchFamily="34" charset="0"/>
                <a:cs typeface="Arial" panose="020B0604020202020204" pitchFamily="34" charset="0"/>
              </a:rPr>
            </a:br>
            <a:r>
              <a:rPr lang="nl-NL" sz="1000" b="1">
                <a:solidFill>
                  <a:srgbClr val="231F20"/>
                </a:solidFill>
                <a:latin typeface="Arial Narrow" panose="020B0606020202030204" pitchFamily="34" charset="0"/>
                <a:ea typeface="Calibri" panose="020F0502020204030204" pitchFamily="34" charset="0"/>
                <a:cs typeface="Arial" panose="020B0604020202020204" pitchFamily="34" charset="0"/>
              </a:rPr>
              <a:t>IEC 62386-101</a:t>
            </a:r>
          </a:p>
        </p:txBody>
      </p:sp>
      <p:sp>
        <p:nvSpPr>
          <p:cNvPr id="15" name="docshape40">
            <a:extLst>
              <a:ext uri="{FF2B5EF4-FFF2-40B4-BE49-F238E27FC236}">
                <a16:creationId xmlns:a16="http://schemas.microsoft.com/office/drawing/2014/main" id="{D8BA5EDB-49D3-4C42-BC78-D78A3790CE0A}"/>
              </a:ext>
            </a:extLst>
          </p:cNvPr>
          <p:cNvSpPr txBox="1">
            <a:spLocks noChangeArrowheads="1"/>
          </p:cNvSpPr>
          <p:nvPr/>
        </p:nvSpPr>
        <p:spPr bwMode="auto">
          <a:xfrm>
            <a:off x="2663908" y="5345013"/>
            <a:ext cx="1139119" cy="432000"/>
          </a:xfrm>
          <a:prstGeom prst="rect">
            <a:avLst/>
          </a:prstGeom>
          <a:solidFill>
            <a:schemeClr val="bg1">
              <a:lumMod val="95000"/>
            </a:schemeClr>
          </a:solidFill>
          <a:ln>
            <a:noFill/>
          </a:ln>
        </p:spPr>
        <p:txBody>
          <a:bodyPr rot="0" vert="horz" wrap="square" lIns="0" tIns="0" rIns="0" bIns="0" anchor="t" anchorCtr="0" upright="1">
            <a:noAutofit/>
          </a:bodyPr>
          <a:lstStyle/>
          <a:p>
            <a:pPr>
              <a:lnSpc>
                <a:spcPct val="107000"/>
              </a:lnSpc>
              <a:spcAft>
                <a:spcPts val="800"/>
              </a:spcAft>
            </a:pPr>
            <a: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t>Voorschakelapparaten</a:t>
            </a:r>
            <a:b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br>
            <a:r>
              <a:rPr lang="nl-NL" sz="1000" b="1" dirty="0">
                <a:solidFill>
                  <a:srgbClr val="231F20"/>
                </a:solidFill>
                <a:latin typeface="Arial Narrow" panose="020B0606020202030204" pitchFamily="34" charset="0"/>
                <a:ea typeface="Calibri" panose="020F0502020204030204" pitchFamily="34" charset="0"/>
                <a:cs typeface="Arial" panose="020B0604020202020204" pitchFamily="34" charset="0"/>
              </a:rPr>
              <a:t>IEC 62386-102</a:t>
            </a:r>
          </a:p>
        </p:txBody>
      </p:sp>
      <p:sp>
        <p:nvSpPr>
          <p:cNvPr id="19" name="Rechteck 18">
            <a:extLst>
              <a:ext uri="{FF2B5EF4-FFF2-40B4-BE49-F238E27FC236}">
                <a16:creationId xmlns:a16="http://schemas.microsoft.com/office/drawing/2014/main" id="{704925CB-86E8-42FD-BC5B-1C1849DD501D}"/>
              </a:ext>
            </a:extLst>
          </p:cNvPr>
          <p:cNvSpPr/>
          <p:nvPr/>
        </p:nvSpPr>
        <p:spPr>
          <a:xfrm>
            <a:off x="4238175" y="3268980"/>
            <a:ext cx="1000658"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Schakelaar</a:t>
            </a:r>
          </a:p>
          <a:p>
            <a:r>
              <a:rPr lang="nl-NL" sz="1000" b="1">
                <a:latin typeface="Arial Narrow" panose="020B0606020202030204" pitchFamily="34" charset="0"/>
              </a:rPr>
              <a:t> -301</a:t>
            </a:r>
          </a:p>
        </p:txBody>
      </p:sp>
      <p:sp>
        <p:nvSpPr>
          <p:cNvPr id="21" name="Rechteck 20">
            <a:extLst>
              <a:ext uri="{FF2B5EF4-FFF2-40B4-BE49-F238E27FC236}">
                <a16:creationId xmlns:a16="http://schemas.microsoft.com/office/drawing/2014/main" id="{2BD933B2-A73D-47CA-A6FB-1259A6EAC50B}"/>
              </a:ext>
            </a:extLst>
          </p:cNvPr>
          <p:cNvSpPr/>
          <p:nvPr/>
        </p:nvSpPr>
        <p:spPr>
          <a:xfrm>
            <a:off x="5301631" y="3268980"/>
            <a:ext cx="1181876"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Bewegingssensor</a:t>
            </a:r>
          </a:p>
          <a:p>
            <a:r>
              <a:rPr lang="nl-NL" sz="1000" b="1">
                <a:latin typeface="Arial Narrow" panose="020B0606020202030204" pitchFamily="34" charset="0"/>
              </a:rPr>
              <a:t> -303</a:t>
            </a:r>
          </a:p>
        </p:txBody>
      </p:sp>
      <p:sp>
        <p:nvSpPr>
          <p:cNvPr id="23" name="Rechteck 22">
            <a:extLst>
              <a:ext uri="{FF2B5EF4-FFF2-40B4-BE49-F238E27FC236}">
                <a16:creationId xmlns:a16="http://schemas.microsoft.com/office/drawing/2014/main" id="{F005E085-E7DF-4A2C-94DA-0E8413C64FC5}"/>
              </a:ext>
            </a:extLst>
          </p:cNvPr>
          <p:cNvSpPr/>
          <p:nvPr/>
        </p:nvSpPr>
        <p:spPr>
          <a:xfrm>
            <a:off x="6546304" y="3268980"/>
            <a:ext cx="1000658" cy="637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Invoerapparaat</a:t>
            </a:r>
          </a:p>
          <a:p>
            <a:r>
              <a:rPr lang="nl-NL" sz="1000" b="1">
                <a:latin typeface="Arial Narrow" panose="020B0606020202030204" pitchFamily="34" charset="0"/>
              </a:rPr>
              <a:t>Lichtsensor</a:t>
            </a:r>
          </a:p>
          <a:p>
            <a:r>
              <a:rPr lang="nl-NL" sz="1000" b="1">
                <a:latin typeface="Arial Narrow" panose="020B0606020202030204" pitchFamily="34" charset="0"/>
              </a:rPr>
              <a:t> -304</a:t>
            </a:r>
          </a:p>
        </p:txBody>
      </p:sp>
      <p:sp>
        <p:nvSpPr>
          <p:cNvPr id="24" name="Rechteck 23">
            <a:extLst>
              <a:ext uri="{FF2B5EF4-FFF2-40B4-BE49-F238E27FC236}">
                <a16:creationId xmlns:a16="http://schemas.microsoft.com/office/drawing/2014/main" id="{529B6334-592A-4BCF-9C97-1EEF869A5227}"/>
              </a:ext>
            </a:extLst>
          </p:cNvPr>
          <p:cNvSpPr/>
          <p:nvPr/>
        </p:nvSpPr>
        <p:spPr>
          <a:xfrm>
            <a:off x="8211785" y="3268980"/>
            <a:ext cx="1000658" cy="637946"/>
          </a:xfrm>
          <a:prstGeom prst="rect">
            <a:avLst/>
          </a:prstGeom>
          <a:solidFill>
            <a:srgbClr val="EB6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Regeleenheid</a:t>
            </a:r>
          </a:p>
          <a:p>
            <a:r>
              <a:rPr lang="nl-NL" sz="1000" b="1">
                <a:latin typeface="Arial Narrow" panose="020B0606020202030204" pitchFamily="34" charset="0"/>
              </a:rPr>
              <a:t> -103</a:t>
            </a:r>
          </a:p>
        </p:txBody>
      </p:sp>
      <p:sp>
        <p:nvSpPr>
          <p:cNvPr id="25" name="Rechteck 24">
            <a:extLst>
              <a:ext uri="{FF2B5EF4-FFF2-40B4-BE49-F238E27FC236}">
                <a16:creationId xmlns:a16="http://schemas.microsoft.com/office/drawing/2014/main" id="{F0D3AD67-87CD-4A67-8217-C39DD0CB6CCD}"/>
              </a:ext>
            </a:extLst>
          </p:cNvPr>
          <p:cNvSpPr/>
          <p:nvPr/>
        </p:nvSpPr>
        <p:spPr>
          <a:xfrm>
            <a:off x="7388314" y="2299675"/>
            <a:ext cx="1000658" cy="6379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dirty="0" err="1">
                <a:latin typeface="Arial Narrow" panose="020B0606020202030204" pitchFamily="34" charset="0"/>
              </a:rPr>
              <a:t>Busspannings</a:t>
            </a:r>
            <a:r>
              <a:rPr lang="nl-NL" sz="1000" b="1" dirty="0">
                <a:latin typeface="Arial Narrow" panose="020B0606020202030204" pitchFamily="34" charset="0"/>
              </a:rPr>
              <a:t>-</a:t>
            </a:r>
          </a:p>
          <a:p>
            <a:r>
              <a:rPr lang="nl-NL" sz="1000" b="1" dirty="0">
                <a:latin typeface="Arial Narrow" panose="020B0606020202030204" pitchFamily="34" charset="0"/>
              </a:rPr>
              <a:t>voorziening</a:t>
            </a:r>
          </a:p>
        </p:txBody>
      </p:sp>
      <p:sp>
        <p:nvSpPr>
          <p:cNvPr id="26" name="Rechteck 25">
            <a:extLst>
              <a:ext uri="{FF2B5EF4-FFF2-40B4-BE49-F238E27FC236}">
                <a16:creationId xmlns:a16="http://schemas.microsoft.com/office/drawing/2014/main" id="{60101E5F-F890-4B0F-A8CA-3A473DACBB69}"/>
              </a:ext>
            </a:extLst>
          </p:cNvPr>
          <p:cNvSpPr/>
          <p:nvPr/>
        </p:nvSpPr>
        <p:spPr>
          <a:xfrm>
            <a:off x="4738504" y="5156583"/>
            <a:ext cx="1000658" cy="63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Regelapparaten</a:t>
            </a:r>
          </a:p>
          <a:p>
            <a:r>
              <a:rPr lang="nl-NL" sz="1000" b="1">
                <a:latin typeface="Arial Narrow" panose="020B0606020202030204" pitchFamily="34" charset="0"/>
              </a:rPr>
              <a:t> -102</a:t>
            </a:r>
          </a:p>
        </p:txBody>
      </p:sp>
      <p:sp>
        <p:nvSpPr>
          <p:cNvPr id="27" name="Rechteck 26">
            <a:extLst>
              <a:ext uri="{FF2B5EF4-FFF2-40B4-BE49-F238E27FC236}">
                <a16:creationId xmlns:a16="http://schemas.microsoft.com/office/drawing/2014/main" id="{C6402490-EA6C-4D79-9E1B-DB00AB8869A3}"/>
              </a:ext>
            </a:extLst>
          </p:cNvPr>
          <p:cNvSpPr/>
          <p:nvPr/>
        </p:nvSpPr>
        <p:spPr>
          <a:xfrm>
            <a:off x="6013356" y="5156583"/>
            <a:ext cx="1000658" cy="637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a:latin typeface="Arial Narrow" panose="020B0606020202030204" pitchFamily="34" charset="0"/>
              </a:rPr>
              <a:t>Regelapparaten</a:t>
            </a:r>
          </a:p>
          <a:p>
            <a:r>
              <a:rPr lang="nl-NL" sz="1000" b="1">
                <a:latin typeface="Arial Narrow" panose="020B0606020202030204" pitchFamily="34" charset="0"/>
              </a:rPr>
              <a:t> -102</a:t>
            </a:r>
          </a:p>
        </p:txBody>
      </p:sp>
      <p:sp>
        <p:nvSpPr>
          <p:cNvPr id="28" name="docshape32">
            <a:extLst>
              <a:ext uri="{FF2B5EF4-FFF2-40B4-BE49-F238E27FC236}">
                <a16:creationId xmlns:a16="http://schemas.microsoft.com/office/drawing/2014/main" id="{CE4FCF59-17FF-481B-8A1E-1232C9EC8A1A}"/>
              </a:ext>
            </a:extLst>
          </p:cNvPr>
          <p:cNvSpPr txBox="1">
            <a:spLocks noChangeArrowheads="1"/>
          </p:cNvSpPr>
          <p:nvPr/>
        </p:nvSpPr>
        <p:spPr bwMode="auto">
          <a:xfrm>
            <a:off x="7124492" y="5541916"/>
            <a:ext cx="1488217" cy="201076"/>
          </a:xfrm>
          <a:prstGeom prst="rect">
            <a:avLst/>
          </a:prstGeom>
          <a:noFill/>
          <a:ln>
            <a:noFill/>
          </a:ln>
        </p:spPr>
        <p:txBody>
          <a:bodyPr rot="0" vert="horz" wrap="square" lIns="0" tIns="0" rIns="0" bIns="0" anchor="t" anchorCtr="0" upright="1">
            <a:noAutofit/>
          </a:bodyPr>
          <a:lstStyle/>
          <a:p>
            <a:pPr>
              <a:lnSpc>
                <a:spcPct val="107000"/>
              </a:lnSpc>
              <a:spcAft>
                <a:spcPts val="800"/>
              </a:spcAft>
            </a:pPr>
            <a:r>
              <a:rPr lang="nl-NL" sz="1200" b="1">
                <a:solidFill>
                  <a:schemeClr val="accent4"/>
                </a:solidFill>
                <a:latin typeface="Arial Narrow" panose="020B0606020202030204" pitchFamily="34" charset="0"/>
                <a:ea typeface="Calibri" panose="020F0502020204030204" pitchFamily="34" charset="0"/>
                <a:cs typeface="Arial" panose="020B0604020202020204" pitchFamily="34" charset="0"/>
              </a:rPr>
              <a:t>Informatie</a:t>
            </a:r>
          </a:p>
        </p:txBody>
      </p:sp>
      <p:sp>
        <p:nvSpPr>
          <p:cNvPr id="29" name="docshape32">
            <a:extLst>
              <a:ext uri="{FF2B5EF4-FFF2-40B4-BE49-F238E27FC236}">
                <a16:creationId xmlns:a16="http://schemas.microsoft.com/office/drawing/2014/main" id="{5C09BD02-6A77-49F8-B3D8-6BF3497C38EF}"/>
              </a:ext>
            </a:extLst>
          </p:cNvPr>
          <p:cNvSpPr txBox="1">
            <a:spLocks noChangeArrowheads="1"/>
          </p:cNvSpPr>
          <p:nvPr/>
        </p:nvSpPr>
        <p:spPr bwMode="auto">
          <a:xfrm>
            <a:off x="7124492" y="4801776"/>
            <a:ext cx="1488217" cy="201076"/>
          </a:xfrm>
          <a:prstGeom prst="rect">
            <a:avLst/>
          </a:prstGeom>
          <a:noFill/>
          <a:ln>
            <a:noFill/>
          </a:ln>
        </p:spPr>
        <p:txBody>
          <a:bodyPr rot="0" vert="horz" wrap="square" lIns="0" tIns="0" rIns="0" bIns="0" anchor="t" anchorCtr="0" upright="1">
            <a:noAutofit/>
          </a:bodyPr>
          <a:lstStyle/>
          <a:p>
            <a:pPr>
              <a:lnSpc>
                <a:spcPct val="107000"/>
              </a:lnSpc>
              <a:spcAft>
                <a:spcPts val="800"/>
              </a:spcAft>
            </a:pPr>
            <a:r>
              <a:rPr lang="nl-NL" sz="1200" b="1">
                <a:solidFill>
                  <a:srgbClr val="EB6E08"/>
                </a:solidFill>
                <a:latin typeface="Arial Narrow" panose="020B0606020202030204" pitchFamily="34" charset="0"/>
                <a:ea typeface="Calibri" panose="020F0502020204030204" pitchFamily="34" charset="0"/>
                <a:cs typeface="Arial" panose="020B0604020202020204" pitchFamily="34" charset="0"/>
              </a:rPr>
              <a:t>Commando's</a:t>
            </a:r>
          </a:p>
        </p:txBody>
      </p:sp>
      <p:sp>
        <p:nvSpPr>
          <p:cNvPr id="2" name="Foliennummernplatzhalter 6">
            <a:extLst>
              <a:ext uri="{FF2B5EF4-FFF2-40B4-BE49-F238E27FC236}">
                <a16:creationId xmlns:a16="http://schemas.microsoft.com/office/drawing/2014/main" id="{8D6D021E-25F9-287C-687F-C06CBFD46086}"/>
              </a:ext>
            </a:extLst>
          </p:cNvPr>
          <p:cNvSpPr txBox="1">
            <a:spLocks/>
          </p:cNvSpPr>
          <p:nvPr/>
        </p:nvSpPr>
        <p:spPr>
          <a:xfrm>
            <a:off x="10656264" y="6415382"/>
            <a:ext cx="960000" cy="108000"/>
          </a:xfrm>
          <a:prstGeom prst="rect">
            <a:avLst/>
          </a:prstGeom>
          <a:ln>
            <a:noFill/>
          </a:ln>
        </p:spPr>
        <p:txBody>
          <a:bodyPr vert="horz" lIns="0" tIns="0" rIns="0" bIns="0" rtlCol="0" anchor="ctr"/>
          <a:lstStyle>
            <a:defPPr>
              <a:defRPr lang="en-US"/>
            </a:defPPr>
            <a:lvl1pPr marL="0" algn="r"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48BD79-F9AD-4AF5-A25F-EAD39279A3F8}" type="slidenum">
              <a:rPr lang="de-DE" smtClean="0">
                <a:solidFill>
                  <a:srgbClr val="000000"/>
                </a:solidFill>
              </a:rPr>
              <a:pPr>
                <a:defRPr/>
              </a:pPr>
              <a:t>9</a:t>
            </a:fld>
            <a:endParaRPr lang="de-DE">
              <a:solidFill>
                <a:srgbClr val="000000"/>
              </a:solidFill>
            </a:endParaRPr>
          </a:p>
        </p:txBody>
      </p:sp>
      <p:sp>
        <p:nvSpPr>
          <p:cNvPr id="3" name="Tijdelijke aanduiding voor voettekst 4">
            <a:extLst>
              <a:ext uri="{FF2B5EF4-FFF2-40B4-BE49-F238E27FC236}">
                <a16:creationId xmlns:a16="http://schemas.microsoft.com/office/drawing/2014/main" id="{270AD236-BFE9-F1C7-1AA5-CFD8D0DD63C2}"/>
              </a:ext>
            </a:extLst>
          </p:cNvPr>
          <p:cNvSpPr txBox="1">
            <a:spLocks/>
          </p:cNvSpPr>
          <p:nvPr/>
        </p:nvSpPr>
        <p:spPr>
          <a:xfrm>
            <a:off x="866468"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a:solidFill>
                  <a:srgbClr val="000000"/>
                </a:solidFill>
              </a:rPr>
              <a:t>© ESYLUX</a:t>
            </a:r>
            <a:endParaRPr lang="de-DE" dirty="0">
              <a:solidFill>
                <a:srgbClr val="000000"/>
              </a:solidFill>
            </a:endParaRPr>
          </a:p>
        </p:txBody>
      </p:sp>
      <p:sp>
        <p:nvSpPr>
          <p:cNvPr id="9" name="Tijdelijke aanduiding voor datum 3">
            <a:extLst>
              <a:ext uri="{FF2B5EF4-FFF2-40B4-BE49-F238E27FC236}">
                <a16:creationId xmlns:a16="http://schemas.microsoft.com/office/drawing/2014/main" id="{38892FB9-38DF-B720-2EFD-EE67D01D7175}"/>
              </a:ext>
            </a:extLst>
          </p:cNvPr>
          <p:cNvSpPr txBox="1">
            <a:spLocks/>
          </p:cNvSpPr>
          <p:nvPr/>
        </p:nvSpPr>
        <p:spPr>
          <a:xfrm>
            <a:off x="1968000" y="6415382"/>
            <a:ext cx="960000" cy="108000"/>
          </a:xfrm>
          <a:prstGeom prst="rect">
            <a:avLst/>
          </a:prstGeom>
          <a:ln>
            <a:noFill/>
          </a:ln>
        </p:spPr>
        <p:txBody>
          <a:bodyPr vert="horz" lIns="0" tIns="0" rIns="0" bIns="0" rtlCol="0"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6F661D7-5CA0-4ECA-A8A8-101D0C982FBA}" type="datetime1">
              <a:rPr lang="de-DE" smtClean="0">
                <a:solidFill>
                  <a:srgbClr val="000000"/>
                </a:solidFill>
              </a:rPr>
              <a:pPr>
                <a:defRPr/>
              </a:pPr>
              <a:t>18.11.2024</a:t>
            </a:fld>
            <a:endParaRPr lang="de-DE" dirty="0">
              <a:solidFill>
                <a:srgbClr val="000000"/>
              </a:solidFill>
            </a:endParaRPr>
          </a:p>
        </p:txBody>
      </p:sp>
    </p:spTree>
    <p:extLst>
      <p:ext uri="{BB962C8B-B14F-4D97-AF65-F5344CB8AC3E}">
        <p14:creationId xmlns:p14="http://schemas.microsoft.com/office/powerpoint/2010/main" val="2571445366"/>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000000"/>
      </a:dk2>
      <a:lt2>
        <a:srgbClr val="C7C5C3"/>
      </a:lt2>
      <a:accent1>
        <a:srgbClr val="E2002B"/>
      </a:accent1>
      <a:accent2>
        <a:srgbClr val="000000"/>
      </a:accent2>
      <a:accent3>
        <a:srgbClr val="EB6E08"/>
      </a:accent3>
      <a:accent4>
        <a:srgbClr val="48AC32"/>
      </a:accent4>
      <a:accent5>
        <a:srgbClr val="0062AE"/>
      </a:accent5>
      <a:accent6>
        <a:srgbClr val="FFD400"/>
      </a:accent6>
      <a:hlink>
        <a:srgbClr val="E2002B"/>
      </a:hlink>
      <a:folHlink>
        <a:srgbClr val="E2002B"/>
      </a:folHlink>
    </a:clrScheme>
    <a:fontScheme name="ESYLUX">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YLUX_PPT_Master_16_9.pptx" id="{5D176624-39FC-4C9D-9F60-F8AB5655522C}" vid="{32B7B7AF-526E-481C-BA2E-BF870D16F69B}"/>
    </a:ext>
  </a:extLst>
</a:theme>
</file>

<file path=ppt/theme/theme2.xml><?xml version="1.0" encoding="utf-8"?>
<a:theme xmlns:a="http://schemas.openxmlformats.org/drawingml/2006/main" name="1_Office">
  <a:themeElements>
    <a:clrScheme name="Benutzerdefiniert 1">
      <a:dk1>
        <a:srgbClr val="000000"/>
      </a:dk1>
      <a:lt1>
        <a:srgbClr val="FFFFFF"/>
      </a:lt1>
      <a:dk2>
        <a:srgbClr val="000000"/>
      </a:dk2>
      <a:lt2>
        <a:srgbClr val="C7C5C3"/>
      </a:lt2>
      <a:accent1>
        <a:srgbClr val="E2002B"/>
      </a:accent1>
      <a:accent2>
        <a:srgbClr val="000000"/>
      </a:accent2>
      <a:accent3>
        <a:srgbClr val="EB6E08"/>
      </a:accent3>
      <a:accent4>
        <a:srgbClr val="48AC32"/>
      </a:accent4>
      <a:accent5>
        <a:srgbClr val="0062AE"/>
      </a:accent5>
      <a:accent6>
        <a:srgbClr val="FFD400"/>
      </a:accent6>
      <a:hlink>
        <a:srgbClr val="E2002B"/>
      </a:hlink>
      <a:folHlink>
        <a:srgbClr val="E2002B"/>
      </a:folHlink>
    </a:clrScheme>
    <a:fontScheme name="ESYLUX">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YLUX_PPT_Master_16_9.pptx" id="{1F2B5183-D262-4251-870E-E742DEBCD870}" vid="{ADD845F1-3AB8-44BD-93F3-71D82080609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D371D48BFA864A802A9BE650A67D03" ma:contentTypeVersion="18" ma:contentTypeDescription="Ein neues Dokument erstellen." ma:contentTypeScope="" ma:versionID="7aa1a22e13f125bebfe6ce2576877225">
  <xsd:schema xmlns:xsd="http://www.w3.org/2001/XMLSchema" xmlns:xs="http://www.w3.org/2001/XMLSchema" xmlns:p="http://schemas.microsoft.com/office/2006/metadata/properties" xmlns:ns2="42198e18-32df-46a9-bab0-2731d3c207dc" xmlns:ns3="fe49a13c-5c02-492d-b36e-85bf2ece7721" targetNamespace="http://schemas.microsoft.com/office/2006/metadata/properties" ma:root="true" ma:fieldsID="aa354defc763d841ec514be6905d97df" ns2:_="" ns3:_="">
    <xsd:import namespace="42198e18-32df-46a9-bab0-2731d3c207dc"/>
    <xsd:import namespace="fe49a13c-5c02-492d-b36e-85bf2ece77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98e18-32df-46a9-bab0-2731d3c20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1a329cae-83a0-40e9-a359-b43325680e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9a13c-5c02-492d-b36e-85bf2ece7721"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a54df2b-9980-4242-8311-55d37802579d}" ma:internalName="TaxCatchAll" ma:showField="CatchAllData" ma:web="fe49a13c-5c02-492d-b36e-85bf2ece77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49a13c-5c02-492d-b36e-85bf2ece7721" xsi:nil="true"/>
    <lcf76f155ced4ddcb4097134ff3c332f xmlns="42198e18-32df-46a9-bab0-2731d3c207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52BBCE-D18C-4B2D-9C5F-AF49EA375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98e18-32df-46a9-bab0-2731d3c207dc"/>
    <ds:schemaRef ds:uri="fe49a13c-5c02-492d-b36e-85bf2ece7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300CEA-3105-47FE-9818-9B7A8738A1CF}">
  <ds:schemaRefs>
    <ds:schemaRef ds:uri="http://schemas.microsoft.com/sharepoint/v3/contenttype/forms"/>
  </ds:schemaRefs>
</ds:datastoreItem>
</file>

<file path=customXml/itemProps3.xml><?xml version="1.0" encoding="utf-8"?>
<ds:datastoreItem xmlns:ds="http://schemas.openxmlformats.org/officeDocument/2006/customXml" ds:itemID="{1918F220-3512-4B61-B676-05BEA07488A0}">
  <ds:schemaRefs>
    <ds:schemaRef ds:uri="http://schemas.openxmlformats.org/package/2006/metadata/core-properties"/>
    <ds:schemaRef ds:uri="http://purl.org/dc/elements/1.1/"/>
    <ds:schemaRef ds:uri="http://purl.org/dc/dcmitype/"/>
    <ds:schemaRef ds:uri="fe49a13c-5c02-492d-b36e-85bf2ece7721"/>
    <ds:schemaRef ds:uri="http://purl.org/dc/terms/"/>
    <ds:schemaRef ds:uri="http://schemas.microsoft.com/office/2006/documentManagement/types"/>
    <ds:schemaRef ds:uri="42198e18-32df-46a9-bab0-2731d3c207dc"/>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ESYLUX_PPT_Master_16_9_DE_de_final_230815</Template>
  <TotalTime>0</TotalTime>
  <Words>1710</Words>
  <Application>Microsoft Office PowerPoint</Application>
  <PresentationFormat>Breedbeeld</PresentationFormat>
  <Paragraphs>407</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Aptos</vt:lpstr>
      <vt:lpstr>Arial</vt:lpstr>
      <vt:lpstr>Arial Narrow</vt:lpstr>
      <vt:lpstr>Calibri</vt:lpstr>
      <vt:lpstr>Roboto</vt:lpstr>
      <vt:lpstr>Wingdings</vt:lpstr>
      <vt:lpstr>Office</vt:lpstr>
      <vt:lpstr>1_Office</vt:lpstr>
      <vt:lpstr>DALI-2: licht toekomstgericht en efficiënt sturen. ESY! </vt:lpstr>
      <vt:lpstr>Esylux: synergie is esy!</vt:lpstr>
      <vt:lpstr>Centrale of decentrale lichtsturing Welke oplossing?</vt:lpstr>
      <vt:lpstr>Introductie dali-2  esylux apc-serie application controller voor verlichting en hvac</vt:lpstr>
      <vt:lpstr>Esylux APC-SENSOREN: apc10, apc20, apc30 Goed, beter, best</vt:lpstr>
      <vt:lpstr>VOORDELEN DALI-2</vt:lpstr>
      <vt:lpstr>Eenvoudig aansluiten</vt:lpstr>
      <vt:lpstr>PowerPoint-presentatie</vt:lpstr>
      <vt:lpstr>APC-aanwezigheidssensoren  als regeleenheid </vt:lpstr>
      <vt:lpstr>BMS-aanwezigheidssensoren als INVOERAPPARATEN</vt:lpstr>
      <vt:lpstr>Ontwerpvoorbeeld voor een kantoorgebouw</vt:lpstr>
      <vt:lpstr>APC-aanwezigheidssensoren met geïntegreerde regeleenheid </vt:lpstr>
      <vt:lpstr>Functies apc-aanwezigheidssensoren dali-2 bluetooth</vt:lpstr>
      <vt:lpstr>Kostenbesparingen met esylux dali-2 apc sensoren</vt:lpstr>
      <vt:lpstr>Esylux HELPT ENERGIE EN GELD BESPAREN business case</vt:lpstr>
      <vt:lpstr>Stand-by-uitschakeling: MEER EFFICIENCY case: Universiteit</vt:lpstr>
      <vt:lpstr>Praktijkvoorbeeld school</vt:lpstr>
      <vt:lpstr>Basisschool, drie bouwlagen, 4.500 m2 Vraag het juf angela.</vt:lpstr>
      <vt:lpstr>Harde schakelaar, pulsdrukker of dali-2 push button</vt:lpstr>
      <vt:lpstr>Praktijkvoorbeeld parkeergarage</vt:lpstr>
      <vt:lpstr>parkeergarages, opslagruimtes, kelders, vochtige ruimtes MET DALI-2 lichtsturing</vt:lpstr>
      <vt:lpstr>HARTELIJK DANK VOOR UW AANDACHT   Bezoek onze stand d06 voor meer informatie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 Vries, Sonja</dc:creator>
  <cp:lastModifiedBy>de Vries, Sonja</cp:lastModifiedBy>
  <cp:revision>6</cp:revision>
  <dcterms:created xsi:type="dcterms:W3CDTF">2024-09-30T07:01:41Z</dcterms:created>
  <dcterms:modified xsi:type="dcterms:W3CDTF">2024-11-18T08:49:15Z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568800</vt:r8>
  </property>
  <property fmtid="{D5CDD505-2E9C-101B-9397-08002B2CF9AE}" pid="3" name="ContentTypeId">
    <vt:lpwstr>0x010100AED371D48BFA864A802A9BE650A67D03</vt:lpwstr>
  </property>
</Properties>
</file>