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835" r:id="rId4"/>
    <p:sldId id="832" r:id="rId5"/>
    <p:sldId id="836" r:id="rId6"/>
    <p:sldId id="833" r:id="rId7"/>
    <p:sldId id="837" r:id="rId8"/>
    <p:sldId id="258" r:id="rId9"/>
    <p:sldId id="839" r:id="rId10"/>
    <p:sldId id="840" r:id="rId11"/>
    <p:sldId id="838" r:id="rId12"/>
    <p:sldId id="841" r:id="rId13"/>
    <p:sldId id="834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B89C"/>
    <a:srgbClr val="001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nald Gronsveld" userId="055855a5-64ca-41e7-afb1-aeef309dfae7" providerId="ADAL" clId="{1F588BC8-A75A-47CD-813D-431402FDF0D0}"/>
    <pc:docChg chg="modSld">
      <pc:chgData name="Ronald Gronsveld" userId="055855a5-64ca-41e7-afb1-aeef309dfae7" providerId="ADAL" clId="{1F588BC8-A75A-47CD-813D-431402FDF0D0}" dt="2024-11-12T06:39:51.299" v="18" actId="20577"/>
      <pc:docMkLst>
        <pc:docMk/>
      </pc:docMkLst>
      <pc:sldChg chg="modSp mod">
        <pc:chgData name="Ronald Gronsveld" userId="055855a5-64ca-41e7-afb1-aeef309dfae7" providerId="ADAL" clId="{1F588BC8-A75A-47CD-813D-431402FDF0D0}" dt="2024-11-12T06:39:51.299" v="18" actId="20577"/>
        <pc:sldMkLst>
          <pc:docMk/>
          <pc:sldMk cId="1462929806" sldId="832"/>
        </pc:sldMkLst>
        <pc:spChg chg="mod">
          <ac:chgData name="Ronald Gronsveld" userId="055855a5-64ca-41e7-afb1-aeef309dfae7" providerId="ADAL" clId="{1F588BC8-A75A-47CD-813D-431402FDF0D0}" dt="2024-11-12T06:39:51.299" v="18" actId="20577"/>
          <ac:spMkLst>
            <pc:docMk/>
            <pc:sldMk cId="1462929806" sldId="832"/>
            <ac:spMk id="20" creationId="{86641A80-95F1-B0D1-AE2D-0B7519E842D7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D266B5-6117-46FD-9F0B-A966010ADF3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01E8E0B-B759-4DC0-9570-CBB6C0D44AE1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Testen met wit licht, 2700K-6500K, basis blauw chip</a:t>
          </a:r>
          <a:endParaRPr lang="en-US" dirty="0"/>
        </a:p>
      </dgm:t>
    </dgm:pt>
    <dgm:pt modelId="{7D58D35A-08FA-4095-9552-231C16EAC45C}" type="parTrans" cxnId="{DDECC72B-314E-4896-B842-D85E31ED2A22}">
      <dgm:prSet/>
      <dgm:spPr/>
      <dgm:t>
        <a:bodyPr/>
        <a:lstStyle/>
        <a:p>
          <a:endParaRPr lang="en-US"/>
        </a:p>
      </dgm:t>
    </dgm:pt>
    <dgm:pt modelId="{00683083-37F1-4216-A7DD-505C60015C12}" type="sibTrans" cxnId="{DDECC72B-314E-4896-B842-D85E31ED2A22}">
      <dgm:prSet/>
      <dgm:spPr/>
      <dgm:t>
        <a:bodyPr/>
        <a:lstStyle/>
        <a:p>
          <a:endParaRPr lang="en-US"/>
        </a:p>
      </dgm:t>
    </dgm:pt>
    <dgm:pt modelId="{D8525F32-5651-4BFD-BAB7-793A4D576A13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Testen met vaste kleuren, altijd op 20cm</a:t>
          </a:r>
          <a:endParaRPr lang="en-US"/>
        </a:p>
      </dgm:t>
    </dgm:pt>
    <dgm:pt modelId="{4B33DC1A-B751-46F9-976B-EF17F1489E33}" type="parTrans" cxnId="{9EDE3EC3-88FB-4DA8-B0D3-159B053AABBE}">
      <dgm:prSet/>
      <dgm:spPr/>
      <dgm:t>
        <a:bodyPr/>
        <a:lstStyle/>
        <a:p>
          <a:endParaRPr lang="en-US"/>
        </a:p>
      </dgm:t>
    </dgm:pt>
    <dgm:pt modelId="{7D976465-893B-4C59-BD84-D07AE50D2213}" type="sibTrans" cxnId="{9EDE3EC3-88FB-4DA8-B0D3-159B053AABBE}">
      <dgm:prSet/>
      <dgm:spPr/>
      <dgm:t>
        <a:bodyPr/>
        <a:lstStyle/>
        <a:p>
          <a:endParaRPr lang="en-US"/>
        </a:p>
      </dgm:t>
    </dgm:pt>
    <dgm:pt modelId="{D2E64B04-2507-43E4-8E99-B6BD0BE4819E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Bv. Single blue light</a:t>
          </a:r>
          <a:endParaRPr lang="en-US"/>
        </a:p>
      </dgm:t>
    </dgm:pt>
    <dgm:pt modelId="{A96E3A4D-25DF-4459-A7CF-CED9EA5927CB}" type="parTrans" cxnId="{E9B6DBF9-8B91-44A0-866B-88158D3B6617}">
      <dgm:prSet/>
      <dgm:spPr/>
      <dgm:t>
        <a:bodyPr/>
        <a:lstStyle/>
        <a:p>
          <a:endParaRPr lang="en-US"/>
        </a:p>
      </dgm:t>
    </dgm:pt>
    <dgm:pt modelId="{F60A32A1-C4FF-42F6-95E4-EF941EACE5E2}" type="sibTrans" cxnId="{E9B6DBF9-8B91-44A0-866B-88158D3B6617}">
      <dgm:prSet/>
      <dgm:spPr/>
      <dgm:t>
        <a:bodyPr/>
        <a:lstStyle/>
        <a:p>
          <a:endParaRPr lang="en-US"/>
        </a:p>
      </dgm:t>
    </dgm:pt>
    <dgm:pt modelId="{0F08B544-07AA-4EB6-B745-82A016303F1D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Testen mét hoogste lichtwaarde</a:t>
          </a:r>
          <a:endParaRPr lang="en-US"/>
        </a:p>
      </dgm:t>
    </dgm:pt>
    <dgm:pt modelId="{57C66A94-ED5F-4CBB-8407-35EFD0BFE057}" type="parTrans" cxnId="{38F2239E-F319-48EC-ABDA-1E95224AC6A8}">
      <dgm:prSet/>
      <dgm:spPr/>
      <dgm:t>
        <a:bodyPr/>
        <a:lstStyle/>
        <a:p>
          <a:endParaRPr lang="en-US"/>
        </a:p>
      </dgm:t>
    </dgm:pt>
    <dgm:pt modelId="{A29BEEC8-F66F-429E-BFEB-E98293DE60A9}" type="sibTrans" cxnId="{38F2239E-F319-48EC-ABDA-1E95224AC6A8}">
      <dgm:prSet/>
      <dgm:spPr/>
      <dgm:t>
        <a:bodyPr/>
        <a:lstStyle/>
        <a:p>
          <a:endParaRPr lang="en-US"/>
        </a:p>
      </dgm:t>
    </dgm:pt>
    <dgm:pt modelId="{CBFCC271-90C2-44A7-A1F7-3CFF4C18BEEA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dirty="0"/>
            <a:t>Of 1m met hoogste lichtwaarde</a:t>
          </a:r>
          <a:endParaRPr lang="en-US" dirty="0"/>
        </a:p>
      </dgm:t>
    </dgm:pt>
    <dgm:pt modelId="{9B699165-7C21-44BF-A13E-F167416193D6}" type="parTrans" cxnId="{86A0C739-83EE-4C22-8EBC-32E396EFCA21}">
      <dgm:prSet/>
      <dgm:spPr/>
      <dgm:t>
        <a:bodyPr/>
        <a:lstStyle/>
        <a:p>
          <a:endParaRPr lang="en-US"/>
        </a:p>
      </dgm:t>
    </dgm:pt>
    <dgm:pt modelId="{7FE4414D-25AC-4D0D-B4C0-8F5EE76C4379}" type="sibTrans" cxnId="{86A0C739-83EE-4C22-8EBC-32E396EFCA21}">
      <dgm:prSet/>
      <dgm:spPr/>
      <dgm:t>
        <a:bodyPr/>
        <a:lstStyle/>
        <a:p>
          <a:endParaRPr lang="en-US"/>
        </a:p>
      </dgm:t>
    </dgm:pt>
    <dgm:pt modelId="{62B13D64-3275-476D-9117-72405495F89A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Indeling op basis van toepassingsgebied armatuur</a:t>
          </a:r>
          <a:endParaRPr lang="en-US"/>
        </a:p>
      </dgm:t>
    </dgm:pt>
    <dgm:pt modelId="{A27AFAAD-5DB8-4EFA-9362-64483FE000B7}" type="parTrans" cxnId="{A152AFA6-B13B-4A2C-B3D3-404B50E1F7DA}">
      <dgm:prSet/>
      <dgm:spPr/>
      <dgm:t>
        <a:bodyPr/>
        <a:lstStyle/>
        <a:p>
          <a:endParaRPr lang="en-US"/>
        </a:p>
      </dgm:t>
    </dgm:pt>
    <dgm:pt modelId="{FB05F0DB-7B60-4AD4-8196-BC64C004D38A}" type="sibTrans" cxnId="{A152AFA6-B13B-4A2C-B3D3-404B50E1F7DA}">
      <dgm:prSet/>
      <dgm:spPr/>
      <dgm:t>
        <a:bodyPr/>
        <a:lstStyle/>
        <a:p>
          <a:endParaRPr lang="en-US"/>
        </a:p>
      </dgm:t>
    </dgm:pt>
    <dgm:pt modelId="{60159D7D-3399-4881-AF5C-8C3444C84DA1}" type="pres">
      <dgm:prSet presAssocID="{CAD266B5-6117-46FD-9F0B-A966010ADF39}" presName="root" presStyleCnt="0">
        <dgm:presLayoutVars>
          <dgm:dir/>
          <dgm:resizeHandles val="exact"/>
        </dgm:presLayoutVars>
      </dgm:prSet>
      <dgm:spPr/>
    </dgm:pt>
    <dgm:pt modelId="{02F91140-B17B-4C60-ACDA-D412EE37E2AC}" type="pres">
      <dgm:prSet presAssocID="{C01E8E0B-B759-4DC0-9570-CBB6C0D44AE1}" presName="compNode" presStyleCnt="0"/>
      <dgm:spPr/>
    </dgm:pt>
    <dgm:pt modelId="{7BDF3F46-F398-47C5-8012-29E7FD7A990A}" type="pres">
      <dgm:prSet presAssocID="{C01E8E0B-B759-4DC0-9570-CBB6C0D44AE1}" presName="bgRect" presStyleLbl="bgShp" presStyleIdx="0" presStyleCnt="4"/>
      <dgm:spPr/>
    </dgm:pt>
    <dgm:pt modelId="{A7AE1A1A-1A09-4053-9E44-E1206C13EC2E}" type="pres">
      <dgm:prSet presAssocID="{C01E8E0B-B759-4DC0-9570-CBB6C0D44AE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E8EC6CAA-47A2-4B78-90D6-4EE300708E57}" type="pres">
      <dgm:prSet presAssocID="{C01E8E0B-B759-4DC0-9570-CBB6C0D44AE1}" presName="spaceRect" presStyleCnt="0"/>
      <dgm:spPr/>
    </dgm:pt>
    <dgm:pt modelId="{6A797A1D-91F5-4C71-9F58-1563D328EB31}" type="pres">
      <dgm:prSet presAssocID="{C01E8E0B-B759-4DC0-9570-CBB6C0D44AE1}" presName="parTx" presStyleLbl="revTx" presStyleIdx="0" presStyleCnt="6">
        <dgm:presLayoutVars>
          <dgm:chMax val="0"/>
          <dgm:chPref val="0"/>
        </dgm:presLayoutVars>
      </dgm:prSet>
      <dgm:spPr/>
    </dgm:pt>
    <dgm:pt modelId="{59BA346F-6576-436C-A829-D7F6746D6016}" type="pres">
      <dgm:prSet presAssocID="{00683083-37F1-4216-A7DD-505C60015C12}" presName="sibTrans" presStyleCnt="0"/>
      <dgm:spPr/>
    </dgm:pt>
    <dgm:pt modelId="{3EDBA6F0-DADC-4451-9CCE-21A4F278BA1D}" type="pres">
      <dgm:prSet presAssocID="{D8525F32-5651-4BFD-BAB7-793A4D576A13}" presName="compNode" presStyleCnt="0"/>
      <dgm:spPr/>
    </dgm:pt>
    <dgm:pt modelId="{C90007DE-F248-4B8C-9F1A-4DD6AC51AFD6}" type="pres">
      <dgm:prSet presAssocID="{D8525F32-5651-4BFD-BAB7-793A4D576A13}" presName="bgRect" presStyleLbl="bgShp" presStyleIdx="1" presStyleCnt="4"/>
      <dgm:spPr/>
    </dgm:pt>
    <dgm:pt modelId="{2B7D423A-91ED-4E1E-83A3-E78742861F0E}" type="pres">
      <dgm:prSet presAssocID="{D8525F32-5651-4BFD-BAB7-793A4D576A13}" presName="iconRect" presStyleLbl="node1" presStyleIdx="1" presStyleCnt="4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C434457A-9D35-4C51-A071-4894283427C5}" type="pres">
      <dgm:prSet presAssocID="{D8525F32-5651-4BFD-BAB7-793A4D576A13}" presName="spaceRect" presStyleCnt="0"/>
      <dgm:spPr/>
    </dgm:pt>
    <dgm:pt modelId="{651895AE-E308-4276-863C-ADA1048DB769}" type="pres">
      <dgm:prSet presAssocID="{D8525F32-5651-4BFD-BAB7-793A4D576A13}" presName="parTx" presStyleLbl="revTx" presStyleIdx="1" presStyleCnt="6">
        <dgm:presLayoutVars>
          <dgm:chMax val="0"/>
          <dgm:chPref val="0"/>
        </dgm:presLayoutVars>
      </dgm:prSet>
      <dgm:spPr/>
    </dgm:pt>
    <dgm:pt modelId="{FEA7507A-3529-4A5E-AE71-7E407A50AD68}" type="pres">
      <dgm:prSet presAssocID="{D8525F32-5651-4BFD-BAB7-793A4D576A13}" presName="desTx" presStyleLbl="revTx" presStyleIdx="2" presStyleCnt="6">
        <dgm:presLayoutVars/>
      </dgm:prSet>
      <dgm:spPr/>
    </dgm:pt>
    <dgm:pt modelId="{9017B667-8C63-4EB5-9508-26F39894ACCE}" type="pres">
      <dgm:prSet presAssocID="{7D976465-893B-4C59-BD84-D07AE50D2213}" presName="sibTrans" presStyleCnt="0"/>
      <dgm:spPr/>
    </dgm:pt>
    <dgm:pt modelId="{CEA49302-7710-4598-A665-14D4DC51D956}" type="pres">
      <dgm:prSet presAssocID="{0F08B544-07AA-4EB6-B745-82A016303F1D}" presName="compNode" presStyleCnt="0"/>
      <dgm:spPr/>
    </dgm:pt>
    <dgm:pt modelId="{B52D8688-8665-4A29-B7DF-2FE3373E1AB2}" type="pres">
      <dgm:prSet presAssocID="{0F08B544-07AA-4EB6-B745-82A016303F1D}" presName="bgRect" presStyleLbl="bgShp" presStyleIdx="2" presStyleCnt="4"/>
      <dgm:spPr/>
    </dgm:pt>
    <dgm:pt modelId="{EDF1E415-4CD0-43F2-9586-0088F14ADBA8}" type="pres">
      <dgm:prSet presAssocID="{0F08B544-07AA-4EB6-B745-82A016303F1D}" presName="iconRect" presStyleLbl="node1" presStyleIdx="2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nkje"/>
        </a:ext>
      </dgm:extLst>
    </dgm:pt>
    <dgm:pt modelId="{20024E6D-5D63-4281-A071-5B8EFF184C35}" type="pres">
      <dgm:prSet presAssocID="{0F08B544-07AA-4EB6-B745-82A016303F1D}" presName="spaceRect" presStyleCnt="0"/>
      <dgm:spPr/>
    </dgm:pt>
    <dgm:pt modelId="{13238EF8-F551-4EEA-980A-12FA363B6771}" type="pres">
      <dgm:prSet presAssocID="{0F08B544-07AA-4EB6-B745-82A016303F1D}" presName="parTx" presStyleLbl="revTx" presStyleIdx="3" presStyleCnt="6">
        <dgm:presLayoutVars>
          <dgm:chMax val="0"/>
          <dgm:chPref val="0"/>
        </dgm:presLayoutVars>
      </dgm:prSet>
      <dgm:spPr/>
    </dgm:pt>
    <dgm:pt modelId="{0C7F007D-1A13-4047-9D23-A3B34996BA17}" type="pres">
      <dgm:prSet presAssocID="{0F08B544-07AA-4EB6-B745-82A016303F1D}" presName="desTx" presStyleLbl="revTx" presStyleIdx="4" presStyleCnt="6">
        <dgm:presLayoutVars/>
      </dgm:prSet>
      <dgm:spPr/>
    </dgm:pt>
    <dgm:pt modelId="{4C46EF43-3012-4B0C-9D33-D53E0367ACF8}" type="pres">
      <dgm:prSet presAssocID="{A29BEEC8-F66F-429E-BFEB-E98293DE60A9}" presName="sibTrans" presStyleCnt="0"/>
      <dgm:spPr/>
    </dgm:pt>
    <dgm:pt modelId="{AB4F1CFF-DFA4-4BFD-9523-B1DA5FA1554B}" type="pres">
      <dgm:prSet presAssocID="{62B13D64-3275-476D-9117-72405495F89A}" presName="compNode" presStyleCnt="0"/>
      <dgm:spPr/>
    </dgm:pt>
    <dgm:pt modelId="{49C73539-F6C5-4D9B-A45E-CAAF05907181}" type="pres">
      <dgm:prSet presAssocID="{62B13D64-3275-476D-9117-72405495F89A}" presName="bgRect" presStyleLbl="bgShp" presStyleIdx="3" presStyleCnt="4"/>
      <dgm:spPr/>
    </dgm:pt>
    <dgm:pt modelId="{ABBC5CDC-9EAA-4DEE-9169-6968E00FD3F6}" type="pres">
      <dgm:prSet presAssocID="{62B13D64-3275-476D-9117-72405495F89A}" presName="iconRect" presStyleLbl="node1" presStyleIdx="3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700DFB00-0C8D-4973-B4B6-AB94AE29E87F}" type="pres">
      <dgm:prSet presAssocID="{62B13D64-3275-476D-9117-72405495F89A}" presName="spaceRect" presStyleCnt="0"/>
      <dgm:spPr/>
    </dgm:pt>
    <dgm:pt modelId="{25518828-C20C-414B-8136-56FD9510B0C0}" type="pres">
      <dgm:prSet presAssocID="{62B13D64-3275-476D-9117-72405495F89A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DDECC72B-314E-4896-B842-D85E31ED2A22}" srcId="{CAD266B5-6117-46FD-9F0B-A966010ADF39}" destId="{C01E8E0B-B759-4DC0-9570-CBB6C0D44AE1}" srcOrd="0" destOrd="0" parTransId="{7D58D35A-08FA-4095-9552-231C16EAC45C}" sibTransId="{00683083-37F1-4216-A7DD-505C60015C12}"/>
    <dgm:cxn modelId="{86A0C739-83EE-4C22-8EBC-32E396EFCA21}" srcId="{0F08B544-07AA-4EB6-B745-82A016303F1D}" destId="{CBFCC271-90C2-44A7-A1F7-3CFF4C18BEEA}" srcOrd="0" destOrd="0" parTransId="{9B699165-7C21-44BF-A13E-F167416193D6}" sibTransId="{7FE4414D-25AC-4D0D-B4C0-8F5EE76C4379}"/>
    <dgm:cxn modelId="{8FD9985E-2683-4DC0-A0D9-B074E4D3F39C}" type="presOf" srcId="{0F08B544-07AA-4EB6-B745-82A016303F1D}" destId="{13238EF8-F551-4EEA-980A-12FA363B6771}" srcOrd="0" destOrd="0" presId="urn:microsoft.com/office/officeart/2018/2/layout/IconVerticalSolidList"/>
    <dgm:cxn modelId="{38F2239E-F319-48EC-ABDA-1E95224AC6A8}" srcId="{CAD266B5-6117-46FD-9F0B-A966010ADF39}" destId="{0F08B544-07AA-4EB6-B745-82A016303F1D}" srcOrd="2" destOrd="0" parTransId="{57C66A94-ED5F-4CBB-8407-35EFD0BFE057}" sibTransId="{A29BEEC8-F66F-429E-BFEB-E98293DE60A9}"/>
    <dgm:cxn modelId="{BB1CAB9E-463E-4D3A-B7D0-BE45BA4EBEEC}" type="presOf" srcId="{62B13D64-3275-476D-9117-72405495F89A}" destId="{25518828-C20C-414B-8136-56FD9510B0C0}" srcOrd="0" destOrd="0" presId="urn:microsoft.com/office/officeart/2018/2/layout/IconVerticalSolidList"/>
    <dgm:cxn modelId="{7FB86D9F-1ECF-497B-B8C6-CEC3D8818092}" type="presOf" srcId="{D8525F32-5651-4BFD-BAB7-793A4D576A13}" destId="{651895AE-E308-4276-863C-ADA1048DB769}" srcOrd="0" destOrd="0" presId="urn:microsoft.com/office/officeart/2018/2/layout/IconVerticalSolidList"/>
    <dgm:cxn modelId="{A152AFA6-B13B-4A2C-B3D3-404B50E1F7DA}" srcId="{CAD266B5-6117-46FD-9F0B-A966010ADF39}" destId="{62B13D64-3275-476D-9117-72405495F89A}" srcOrd="3" destOrd="0" parTransId="{A27AFAAD-5DB8-4EFA-9362-64483FE000B7}" sibTransId="{FB05F0DB-7B60-4AD4-8196-BC64C004D38A}"/>
    <dgm:cxn modelId="{1ED7C8AD-F1E6-46B0-AAE0-B694E42DC4C9}" type="presOf" srcId="{CAD266B5-6117-46FD-9F0B-A966010ADF39}" destId="{60159D7D-3399-4881-AF5C-8C3444C84DA1}" srcOrd="0" destOrd="0" presId="urn:microsoft.com/office/officeart/2018/2/layout/IconVerticalSolidList"/>
    <dgm:cxn modelId="{9EDE3EC3-88FB-4DA8-B0D3-159B053AABBE}" srcId="{CAD266B5-6117-46FD-9F0B-A966010ADF39}" destId="{D8525F32-5651-4BFD-BAB7-793A4D576A13}" srcOrd="1" destOrd="0" parTransId="{4B33DC1A-B751-46F9-976B-EF17F1489E33}" sibTransId="{7D976465-893B-4C59-BD84-D07AE50D2213}"/>
    <dgm:cxn modelId="{321902C8-4706-4D04-958B-F312B76DDB5F}" type="presOf" srcId="{C01E8E0B-B759-4DC0-9570-CBB6C0D44AE1}" destId="{6A797A1D-91F5-4C71-9F58-1563D328EB31}" srcOrd="0" destOrd="0" presId="urn:microsoft.com/office/officeart/2018/2/layout/IconVerticalSolidList"/>
    <dgm:cxn modelId="{AE6C7BCE-3640-4B81-B15C-FC72CE0911A1}" type="presOf" srcId="{D2E64B04-2507-43E4-8E99-B6BD0BE4819E}" destId="{FEA7507A-3529-4A5E-AE71-7E407A50AD68}" srcOrd="0" destOrd="0" presId="urn:microsoft.com/office/officeart/2018/2/layout/IconVerticalSolidList"/>
    <dgm:cxn modelId="{03F8CBEB-C1A7-4078-8668-6B59F69AFCB3}" type="presOf" srcId="{CBFCC271-90C2-44A7-A1F7-3CFF4C18BEEA}" destId="{0C7F007D-1A13-4047-9D23-A3B34996BA17}" srcOrd="0" destOrd="0" presId="urn:microsoft.com/office/officeart/2018/2/layout/IconVerticalSolidList"/>
    <dgm:cxn modelId="{E9B6DBF9-8B91-44A0-866B-88158D3B6617}" srcId="{D8525F32-5651-4BFD-BAB7-793A4D576A13}" destId="{D2E64B04-2507-43E4-8E99-B6BD0BE4819E}" srcOrd="0" destOrd="0" parTransId="{A96E3A4D-25DF-4459-A7CF-CED9EA5927CB}" sibTransId="{F60A32A1-C4FF-42F6-95E4-EF941EACE5E2}"/>
    <dgm:cxn modelId="{D87C6144-7835-404C-9B94-F270EF9E6A98}" type="presParOf" srcId="{60159D7D-3399-4881-AF5C-8C3444C84DA1}" destId="{02F91140-B17B-4C60-ACDA-D412EE37E2AC}" srcOrd="0" destOrd="0" presId="urn:microsoft.com/office/officeart/2018/2/layout/IconVerticalSolidList"/>
    <dgm:cxn modelId="{AFD88E09-4A53-4D15-94A8-BE15470E0206}" type="presParOf" srcId="{02F91140-B17B-4C60-ACDA-D412EE37E2AC}" destId="{7BDF3F46-F398-47C5-8012-29E7FD7A990A}" srcOrd="0" destOrd="0" presId="urn:microsoft.com/office/officeart/2018/2/layout/IconVerticalSolidList"/>
    <dgm:cxn modelId="{9ECAE15C-AD08-4773-84F4-A739173DBCB2}" type="presParOf" srcId="{02F91140-B17B-4C60-ACDA-D412EE37E2AC}" destId="{A7AE1A1A-1A09-4053-9E44-E1206C13EC2E}" srcOrd="1" destOrd="0" presId="urn:microsoft.com/office/officeart/2018/2/layout/IconVerticalSolidList"/>
    <dgm:cxn modelId="{93DF6F61-ECF3-4DDA-9761-18DC9F514E7A}" type="presParOf" srcId="{02F91140-B17B-4C60-ACDA-D412EE37E2AC}" destId="{E8EC6CAA-47A2-4B78-90D6-4EE300708E57}" srcOrd="2" destOrd="0" presId="urn:microsoft.com/office/officeart/2018/2/layout/IconVerticalSolidList"/>
    <dgm:cxn modelId="{6886D625-15E3-43CE-A68A-F46F82DCFDF9}" type="presParOf" srcId="{02F91140-B17B-4C60-ACDA-D412EE37E2AC}" destId="{6A797A1D-91F5-4C71-9F58-1563D328EB31}" srcOrd="3" destOrd="0" presId="urn:microsoft.com/office/officeart/2018/2/layout/IconVerticalSolidList"/>
    <dgm:cxn modelId="{DC23EB58-6F82-4ECC-9FF9-65DFC641723B}" type="presParOf" srcId="{60159D7D-3399-4881-AF5C-8C3444C84DA1}" destId="{59BA346F-6576-436C-A829-D7F6746D6016}" srcOrd="1" destOrd="0" presId="urn:microsoft.com/office/officeart/2018/2/layout/IconVerticalSolidList"/>
    <dgm:cxn modelId="{B500B007-1E09-446F-B84E-34B85167AF9C}" type="presParOf" srcId="{60159D7D-3399-4881-AF5C-8C3444C84DA1}" destId="{3EDBA6F0-DADC-4451-9CCE-21A4F278BA1D}" srcOrd="2" destOrd="0" presId="urn:microsoft.com/office/officeart/2018/2/layout/IconVerticalSolidList"/>
    <dgm:cxn modelId="{1A4CFE53-3B31-43E1-AF36-7ED4966AA0DB}" type="presParOf" srcId="{3EDBA6F0-DADC-4451-9CCE-21A4F278BA1D}" destId="{C90007DE-F248-4B8C-9F1A-4DD6AC51AFD6}" srcOrd="0" destOrd="0" presId="urn:microsoft.com/office/officeart/2018/2/layout/IconVerticalSolidList"/>
    <dgm:cxn modelId="{38C88E6D-F15B-4D6E-8B92-768210EAE000}" type="presParOf" srcId="{3EDBA6F0-DADC-4451-9CCE-21A4F278BA1D}" destId="{2B7D423A-91ED-4E1E-83A3-E78742861F0E}" srcOrd="1" destOrd="0" presId="urn:microsoft.com/office/officeart/2018/2/layout/IconVerticalSolidList"/>
    <dgm:cxn modelId="{BBCD9291-19E0-4089-8E07-459595F1281A}" type="presParOf" srcId="{3EDBA6F0-DADC-4451-9CCE-21A4F278BA1D}" destId="{C434457A-9D35-4C51-A071-4894283427C5}" srcOrd="2" destOrd="0" presId="urn:microsoft.com/office/officeart/2018/2/layout/IconVerticalSolidList"/>
    <dgm:cxn modelId="{7EE5441C-34C5-4ADE-9F1D-610B8B159EDD}" type="presParOf" srcId="{3EDBA6F0-DADC-4451-9CCE-21A4F278BA1D}" destId="{651895AE-E308-4276-863C-ADA1048DB769}" srcOrd="3" destOrd="0" presId="urn:microsoft.com/office/officeart/2018/2/layout/IconVerticalSolidList"/>
    <dgm:cxn modelId="{688F6A1E-B78D-47DB-A85B-428CF73F2CEF}" type="presParOf" srcId="{3EDBA6F0-DADC-4451-9CCE-21A4F278BA1D}" destId="{FEA7507A-3529-4A5E-AE71-7E407A50AD68}" srcOrd="4" destOrd="0" presId="urn:microsoft.com/office/officeart/2018/2/layout/IconVerticalSolidList"/>
    <dgm:cxn modelId="{FEC26EBE-45A3-442B-987D-F2850E579433}" type="presParOf" srcId="{60159D7D-3399-4881-AF5C-8C3444C84DA1}" destId="{9017B667-8C63-4EB5-9508-26F39894ACCE}" srcOrd="3" destOrd="0" presId="urn:microsoft.com/office/officeart/2018/2/layout/IconVerticalSolidList"/>
    <dgm:cxn modelId="{1AD82A99-0BA8-4305-B892-1EEE14A8CA02}" type="presParOf" srcId="{60159D7D-3399-4881-AF5C-8C3444C84DA1}" destId="{CEA49302-7710-4598-A665-14D4DC51D956}" srcOrd="4" destOrd="0" presId="urn:microsoft.com/office/officeart/2018/2/layout/IconVerticalSolidList"/>
    <dgm:cxn modelId="{72B288CE-56BB-4E9B-83F5-F04C07162C89}" type="presParOf" srcId="{CEA49302-7710-4598-A665-14D4DC51D956}" destId="{B52D8688-8665-4A29-B7DF-2FE3373E1AB2}" srcOrd="0" destOrd="0" presId="urn:microsoft.com/office/officeart/2018/2/layout/IconVerticalSolidList"/>
    <dgm:cxn modelId="{D5D6EA17-C765-4E96-A35F-0D87AFD23933}" type="presParOf" srcId="{CEA49302-7710-4598-A665-14D4DC51D956}" destId="{EDF1E415-4CD0-43F2-9586-0088F14ADBA8}" srcOrd="1" destOrd="0" presId="urn:microsoft.com/office/officeart/2018/2/layout/IconVerticalSolidList"/>
    <dgm:cxn modelId="{C5F9B572-0931-472D-89F7-E580B57ABAB8}" type="presParOf" srcId="{CEA49302-7710-4598-A665-14D4DC51D956}" destId="{20024E6D-5D63-4281-A071-5B8EFF184C35}" srcOrd="2" destOrd="0" presId="urn:microsoft.com/office/officeart/2018/2/layout/IconVerticalSolidList"/>
    <dgm:cxn modelId="{23398477-666D-412E-B648-9FC41A993198}" type="presParOf" srcId="{CEA49302-7710-4598-A665-14D4DC51D956}" destId="{13238EF8-F551-4EEA-980A-12FA363B6771}" srcOrd="3" destOrd="0" presId="urn:microsoft.com/office/officeart/2018/2/layout/IconVerticalSolidList"/>
    <dgm:cxn modelId="{88874AFE-129F-4103-A7FB-3C0CDAC7C10B}" type="presParOf" srcId="{CEA49302-7710-4598-A665-14D4DC51D956}" destId="{0C7F007D-1A13-4047-9D23-A3B34996BA17}" srcOrd="4" destOrd="0" presId="urn:microsoft.com/office/officeart/2018/2/layout/IconVerticalSolidList"/>
    <dgm:cxn modelId="{8FA3AD2D-B993-43EF-9154-A9791D7932DA}" type="presParOf" srcId="{60159D7D-3399-4881-AF5C-8C3444C84DA1}" destId="{4C46EF43-3012-4B0C-9D33-D53E0367ACF8}" srcOrd="5" destOrd="0" presId="urn:microsoft.com/office/officeart/2018/2/layout/IconVerticalSolidList"/>
    <dgm:cxn modelId="{4144A97E-9CE1-49E0-8223-20AAABAE4B4A}" type="presParOf" srcId="{60159D7D-3399-4881-AF5C-8C3444C84DA1}" destId="{AB4F1CFF-DFA4-4BFD-9523-B1DA5FA1554B}" srcOrd="6" destOrd="0" presId="urn:microsoft.com/office/officeart/2018/2/layout/IconVerticalSolidList"/>
    <dgm:cxn modelId="{D9412485-B674-4079-86C0-8444F63ADD5D}" type="presParOf" srcId="{AB4F1CFF-DFA4-4BFD-9523-B1DA5FA1554B}" destId="{49C73539-F6C5-4D9B-A45E-CAAF05907181}" srcOrd="0" destOrd="0" presId="urn:microsoft.com/office/officeart/2018/2/layout/IconVerticalSolidList"/>
    <dgm:cxn modelId="{219B9FC9-5E91-4D6C-8E2E-1C9ADB626073}" type="presParOf" srcId="{AB4F1CFF-DFA4-4BFD-9523-B1DA5FA1554B}" destId="{ABBC5CDC-9EAA-4DEE-9169-6968E00FD3F6}" srcOrd="1" destOrd="0" presId="urn:microsoft.com/office/officeart/2018/2/layout/IconVerticalSolidList"/>
    <dgm:cxn modelId="{9F2011A8-D54B-4C2C-A324-049B189B6954}" type="presParOf" srcId="{AB4F1CFF-DFA4-4BFD-9523-B1DA5FA1554B}" destId="{700DFB00-0C8D-4973-B4B6-AB94AE29E87F}" srcOrd="2" destOrd="0" presId="urn:microsoft.com/office/officeart/2018/2/layout/IconVerticalSolidList"/>
    <dgm:cxn modelId="{3B12F49E-D04F-47BE-99C2-DDD995A0A19C}" type="presParOf" srcId="{AB4F1CFF-DFA4-4BFD-9523-B1DA5FA1554B}" destId="{25518828-C20C-414B-8136-56FD9510B0C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F3F46-F398-47C5-8012-29E7FD7A990A}">
      <dsp:nvSpPr>
        <dsp:cNvPr id="0" name=""/>
        <dsp:cNvSpPr/>
      </dsp:nvSpPr>
      <dsp:spPr>
        <a:xfrm>
          <a:off x="0" y="1595"/>
          <a:ext cx="6256476" cy="8084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AE1A1A-1A09-4053-9E44-E1206C13EC2E}">
      <dsp:nvSpPr>
        <dsp:cNvPr id="0" name=""/>
        <dsp:cNvSpPr/>
      </dsp:nvSpPr>
      <dsp:spPr>
        <a:xfrm>
          <a:off x="244544" y="183487"/>
          <a:ext cx="444626" cy="44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797A1D-91F5-4C71-9F58-1563D328EB31}">
      <dsp:nvSpPr>
        <dsp:cNvPr id="0" name=""/>
        <dsp:cNvSpPr/>
      </dsp:nvSpPr>
      <dsp:spPr>
        <a:xfrm>
          <a:off x="933715" y="1595"/>
          <a:ext cx="5322760" cy="808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557" tIns="85557" rIns="85557" bIns="8555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Testen met wit licht, 2700K-6500K, basis blauw chip</a:t>
          </a:r>
          <a:endParaRPr lang="en-US" sz="2000" kern="1200" dirty="0"/>
        </a:p>
      </dsp:txBody>
      <dsp:txXfrm>
        <a:off x="933715" y="1595"/>
        <a:ext cx="5322760" cy="808411"/>
      </dsp:txXfrm>
    </dsp:sp>
    <dsp:sp modelId="{C90007DE-F248-4B8C-9F1A-4DD6AC51AFD6}">
      <dsp:nvSpPr>
        <dsp:cNvPr id="0" name=""/>
        <dsp:cNvSpPr/>
      </dsp:nvSpPr>
      <dsp:spPr>
        <a:xfrm>
          <a:off x="0" y="1012109"/>
          <a:ext cx="6256476" cy="8084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7D423A-91ED-4E1E-83A3-E78742861F0E}">
      <dsp:nvSpPr>
        <dsp:cNvPr id="0" name=""/>
        <dsp:cNvSpPr/>
      </dsp:nvSpPr>
      <dsp:spPr>
        <a:xfrm>
          <a:off x="244544" y="1194001"/>
          <a:ext cx="444626" cy="444626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1895AE-E308-4276-863C-ADA1048DB769}">
      <dsp:nvSpPr>
        <dsp:cNvPr id="0" name=""/>
        <dsp:cNvSpPr/>
      </dsp:nvSpPr>
      <dsp:spPr>
        <a:xfrm>
          <a:off x="933715" y="1012109"/>
          <a:ext cx="2815414" cy="808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557" tIns="85557" rIns="85557" bIns="8555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Testen met vaste kleuren, altijd op 20cm</a:t>
          </a:r>
          <a:endParaRPr lang="en-US" sz="2000" kern="1200"/>
        </a:p>
      </dsp:txBody>
      <dsp:txXfrm>
        <a:off x="933715" y="1012109"/>
        <a:ext cx="2815414" cy="808411"/>
      </dsp:txXfrm>
    </dsp:sp>
    <dsp:sp modelId="{FEA7507A-3529-4A5E-AE71-7E407A50AD68}">
      <dsp:nvSpPr>
        <dsp:cNvPr id="0" name=""/>
        <dsp:cNvSpPr/>
      </dsp:nvSpPr>
      <dsp:spPr>
        <a:xfrm>
          <a:off x="3749129" y="1012109"/>
          <a:ext cx="2507346" cy="808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557" tIns="85557" rIns="85557" bIns="85557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Bv. Single blue light</a:t>
          </a:r>
          <a:endParaRPr lang="en-US" sz="1500" kern="1200"/>
        </a:p>
      </dsp:txBody>
      <dsp:txXfrm>
        <a:off x="3749129" y="1012109"/>
        <a:ext cx="2507346" cy="808411"/>
      </dsp:txXfrm>
    </dsp:sp>
    <dsp:sp modelId="{B52D8688-8665-4A29-B7DF-2FE3373E1AB2}">
      <dsp:nvSpPr>
        <dsp:cNvPr id="0" name=""/>
        <dsp:cNvSpPr/>
      </dsp:nvSpPr>
      <dsp:spPr>
        <a:xfrm>
          <a:off x="0" y="2022623"/>
          <a:ext cx="6256476" cy="8084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F1E415-4CD0-43F2-9586-0088F14ADBA8}">
      <dsp:nvSpPr>
        <dsp:cNvPr id="0" name=""/>
        <dsp:cNvSpPr/>
      </dsp:nvSpPr>
      <dsp:spPr>
        <a:xfrm>
          <a:off x="244544" y="2204515"/>
          <a:ext cx="444626" cy="444626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238EF8-F551-4EEA-980A-12FA363B6771}">
      <dsp:nvSpPr>
        <dsp:cNvPr id="0" name=""/>
        <dsp:cNvSpPr/>
      </dsp:nvSpPr>
      <dsp:spPr>
        <a:xfrm>
          <a:off x="933715" y="2022623"/>
          <a:ext cx="2815414" cy="808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557" tIns="85557" rIns="85557" bIns="8555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Testen mét hoogste lichtwaarde</a:t>
          </a:r>
          <a:endParaRPr lang="en-US" sz="2000" kern="1200"/>
        </a:p>
      </dsp:txBody>
      <dsp:txXfrm>
        <a:off x="933715" y="2022623"/>
        <a:ext cx="2815414" cy="808411"/>
      </dsp:txXfrm>
    </dsp:sp>
    <dsp:sp modelId="{0C7F007D-1A13-4047-9D23-A3B34996BA17}">
      <dsp:nvSpPr>
        <dsp:cNvPr id="0" name=""/>
        <dsp:cNvSpPr/>
      </dsp:nvSpPr>
      <dsp:spPr>
        <a:xfrm>
          <a:off x="3749129" y="2022623"/>
          <a:ext cx="2507346" cy="808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557" tIns="85557" rIns="85557" bIns="85557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Of 1m met hoogste lichtwaarde</a:t>
          </a:r>
          <a:endParaRPr lang="en-US" sz="1500" kern="1200" dirty="0"/>
        </a:p>
      </dsp:txBody>
      <dsp:txXfrm>
        <a:off x="3749129" y="2022623"/>
        <a:ext cx="2507346" cy="808411"/>
      </dsp:txXfrm>
    </dsp:sp>
    <dsp:sp modelId="{49C73539-F6C5-4D9B-A45E-CAAF05907181}">
      <dsp:nvSpPr>
        <dsp:cNvPr id="0" name=""/>
        <dsp:cNvSpPr/>
      </dsp:nvSpPr>
      <dsp:spPr>
        <a:xfrm>
          <a:off x="0" y="3033137"/>
          <a:ext cx="6256476" cy="8084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BC5CDC-9EAA-4DEE-9169-6968E00FD3F6}">
      <dsp:nvSpPr>
        <dsp:cNvPr id="0" name=""/>
        <dsp:cNvSpPr/>
      </dsp:nvSpPr>
      <dsp:spPr>
        <a:xfrm>
          <a:off x="244544" y="3215030"/>
          <a:ext cx="444626" cy="444626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518828-C20C-414B-8136-56FD9510B0C0}">
      <dsp:nvSpPr>
        <dsp:cNvPr id="0" name=""/>
        <dsp:cNvSpPr/>
      </dsp:nvSpPr>
      <dsp:spPr>
        <a:xfrm>
          <a:off x="933715" y="3033137"/>
          <a:ext cx="5322760" cy="808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557" tIns="85557" rIns="85557" bIns="8555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Indeling op basis van toepassingsgebied armatuur</a:t>
          </a:r>
          <a:endParaRPr lang="en-US" sz="2000" kern="1200"/>
        </a:p>
      </dsp:txBody>
      <dsp:txXfrm>
        <a:off x="933715" y="3033137"/>
        <a:ext cx="5322760" cy="808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594E57-5868-A96A-9EB5-C5D7752E56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2ABDE08-2C07-1E99-C88C-D85648F465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7F69179-6599-0485-8411-253F0D04E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C27F-DBCF-406F-B1E9-8A3AFB3CD432}" type="datetimeFigureOut">
              <a:rPr lang="nl-NL" smtClean="0"/>
              <a:t>12-11-2024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84849D7-DF36-39FE-A7B3-0FFE410B6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AA3994-0E6D-5215-6953-7E934ADB5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C3FF-1B42-4F91-9A74-66127EEA02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9025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3FC6A9-794E-D9B1-938A-7EB11BC6B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EE544A0-6293-ED4D-2882-69F4AA338C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82AA32-3648-C079-BA59-C62C04DF9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C27F-DBCF-406F-B1E9-8A3AFB3CD432}" type="datetimeFigureOut">
              <a:rPr lang="nl-NL" smtClean="0"/>
              <a:t>12-11-2024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6C479C1-A8F6-DE65-3524-EFE2F043D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C0C29F-B9D9-1B57-19D2-461274652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C3FF-1B42-4F91-9A74-66127EEA02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342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D6A60D6-6652-634A-74B2-F4DC6A296E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342C757-DDA6-35BE-84C3-1537EFC638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EBF8C1-7167-7FDD-1167-0F20B08FB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C27F-DBCF-406F-B1E9-8A3AFB3CD432}" type="datetimeFigureOut">
              <a:rPr lang="nl-NL" smtClean="0"/>
              <a:t>12-11-2024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BE77B3-B3BC-D3B9-70FB-8ADBE7E51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B77D3E-1B9C-63D0-9321-764F5C39A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C3FF-1B42-4F91-9A74-66127EEA02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8056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B1FFA-7D87-68B4-CED6-EE5C763AF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1DD3E4-810D-0813-F57C-D7DD79B11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3F3882-D5AF-6DBA-2D64-D8EB681BD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C27F-DBCF-406F-B1E9-8A3AFB3CD432}" type="datetimeFigureOut">
              <a:rPr lang="nl-NL" smtClean="0"/>
              <a:t>12-11-2024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1C79019-04EF-D84D-DC43-E478C7B0E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CB3BAFD-F150-A0FA-DD93-F884A24B0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C3FF-1B42-4F91-9A74-66127EEA02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8735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CAE381-C485-D45B-6398-A47D0ECB6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FD64731-13FA-1AC2-21CA-F1EE0C0A3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FC097B9-FE7C-7F0A-C99C-FE9BCCC30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C27F-DBCF-406F-B1E9-8A3AFB3CD432}" type="datetimeFigureOut">
              <a:rPr lang="nl-NL" smtClean="0"/>
              <a:t>12-11-2024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65AACD-7DB5-8B5A-9210-295328190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C299D8-3FCB-1176-B1D0-69EAC5979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C3FF-1B42-4F91-9A74-66127EEA02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7164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A58AA2-B8AB-5303-B206-E45E4E5F0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9874DA-3739-D327-CE68-B02CA6CF81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ACA90C8-5327-2B3F-066D-F6A6A96D0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47D1F21-8314-B314-F25A-6AF0F4979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C27F-DBCF-406F-B1E9-8A3AFB3CD432}" type="datetimeFigureOut">
              <a:rPr lang="nl-NL" smtClean="0"/>
              <a:t>12-11-2024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99702B9-8D65-0311-4AB8-1ABBE143D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6A31FA3-2BD3-C798-3AEA-BC1C963EE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C3FF-1B42-4F91-9A74-66127EEA02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8768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83D3E4-8E49-6D5A-A185-06480C1ED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12A422D-69AB-6227-9664-D70A552FA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27F8BFF-11E5-C830-5A30-5F34F22EB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B5E232D-4270-D19E-8816-08685B33E0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88E5334-B6BD-3435-794C-1F373F3EA5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E691E4A-8BB9-6B24-0BC4-C87DB738B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C27F-DBCF-406F-B1E9-8A3AFB3CD432}" type="datetimeFigureOut">
              <a:rPr lang="nl-NL" smtClean="0"/>
              <a:t>12-11-2024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7EA68ED-496E-4425-20D4-8BE797A7F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E16AC1A-1CA7-D964-196C-D4E4E15A5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C3FF-1B42-4F91-9A74-66127EEA02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840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1D4090-006F-C50C-00BC-493C3D420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86DEF54-D929-AEFB-6B78-E1DF648EE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C27F-DBCF-406F-B1E9-8A3AFB3CD432}" type="datetimeFigureOut">
              <a:rPr lang="nl-NL" smtClean="0"/>
              <a:t>12-11-2024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A9CBA00-D406-D466-B6B5-70073409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40C6AEF-9B06-9797-B0C1-3255F2FB8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C3FF-1B42-4F91-9A74-66127EEA02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8834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AE1B220-3B06-2353-B610-56A53B5B4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C27F-DBCF-406F-B1E9-8A3AFB3CD432}" type="datetimeFigureOut">
              <a:rPr lang="nl-NL" smtClean="0"/>
              <a:t>12-11-2024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4A598DE-F7B4-5462-954E-97BA7717F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697400D-FC76-4DC7-F476-81E4F0D69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C3FF-1B42-4F91-9A74-66127EEA02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7347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76890D-0874-6461-598D-163F91410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73C57F-46FA-9732-63FB-952876DDE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A1543C8-2690-0B4D-FBF4-8F84B67EE9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63DE5B7-65DB-C813-E86C-B6904B346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C27F-DBCF-406F-B1E9-8A3AFB3CD432}" type="datetimeFigureOut">
              <a:rPr lang="nl-NL" smtClean="0"/>
              <a:t>12-11-2024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086D14A-4EDD-3961-9CCA-12636DC50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80FBABF-A957-F023-1A2B-871621617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C3FF-1B42-4F91-9A74-66127EEA02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872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CE079B-9040-DC84-D973-0130F0986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33825AC-DDBD-48BB-FDEA-02B06C31D0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7D822D1-1815-CC16-777B-4D0F341E94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A322E75-5A41-FD55-9797-E8C759E48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C27F-DBCF-406F-B1E9-8A3AFB3CD432}" type="datetimeFigureOut">
              <a:rPr lang="nl-NL" smtClean="0"/>
              <a:t>12-11-2024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A09AF3E-2F76-B2BD-0A86-C23F3E07B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D04B259-9742-EC2F-EE42-1B3FB3A59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C3FF-1B42-4F91-9A74-66127EEA02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0807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CD9CA23-E3C2-7628-03A1-A69393552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C0B7865-B0D0-4059-E0FC-024CDFD67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140BE72-9E45-FF58-3744-099EC2ED1B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4C27F-DBCF-406F-B1E9-8A3AFB3CD432}" type="datetimeFigureOut">
              <a:rPr lang="nl-NL" smtClean="0"/>
              <a:t>12-11-2024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684EAB-7A3A-457A-EB26-8A39798BD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112DD5C-72E0-5046-E781-DB9383566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AC3FF-1B42-4F91-9A74-66127EEA02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603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3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2.png"/><Relationship Id="rId10" Type="http://schemas.microsoft.com/office/2007/relationships/diagramDrawing" Target="../diagrams/drawing1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Menselijk gezicht, brillen, persoon, schermopname&#10;&#10;Automatisch gegenereerde beschrijving">
            <a:extLst>
              <a:ext uri="{FF2B5EF4-FFF2-40B4-BE49-F238E27FC236}">
                <a16:creationId xmlns:a16="http://schemas.microsoft.com/office/drawing/2014/main" id="{974145CD-5B5D-2B9D-C7BD-2AD865E99D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" t="4074" r="81" b="9691"/>
          <a:stretch/>
        </p:blipFill>
        <p:spPr>
          <a:xfrm>
            <a:off x="-9832" y="0"/>
            <a:ext cx="12201832" cy="6858000"/>
          </a:xfrm>
          <a:prstGeom prst="rect">
            <a:avLst/>
          </a:prstGeom>
        </p:spPr>
      </p:pic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E73EA7E8-8914-5F07-807C-E6B4ACE48B58}"/>
              </a:ext>
            </a:extLst>
          </p:cNvPr>
          <p:cNvCxnSpPr>
            <a:cxnSpLocks/>
          </p:cNvCxnSpPr>
          <p:nvPr/>
        </p:nvCxnSpPr>
        <p:spPr>
          <a:xfrm>
            <a:off x="11543579" y="4954555"/>
            <a:ext cx="0" cy="1222548"/>
          </a:xfrm>
          <a:prstGeom prst="line">
            <a:avLst/>
          </a:prstGeom>
          <a:ln w="76200">
            <a:solidFill>
              <a:srgbClr val="0BB8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fbeelding 1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A1C3CBD3-AF66-775E-98DA-753231395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341" y="300958"/>
            <a:ext cx="3411940" cy="889456"/>
          </a:xfrm>
          <a:prstGeom prst="rect">
            <a:avLst/>
          </a:prstGeom>
        </p:spPr>
      </p:pic>
      <p:pic>
        <p:nvPicPr>
          <p:cNvPr id="4" name="Afbeelding 3" descr="Afbeelding met tekst, schermopname, grafische vormgeving, ontwerp&#10;&#10;Automatisch gegenereerde beschrijving">
            <a:extLst>
              <a:ext uri="{FF2B5EF4-FFF2-40B4-BE49-F238E27FC236}">
                <a16:creationId xmlns:a16="http://schemas.microsoft.com/office/drawing/2014/main" id="{683558FC-9C09-AEDF-8325-CD620A859C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9"/>
          <a:stretch/>
        </p:blipFill>
        <p:spPr>
          <a:xfrm>
            <a:off x="-13648" y="0"/>
            <a:ext cx="9785444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7BFB373-CAE7-E38B-86EF-E0D6A1A9ED52}"/>
              </a:ext>
            </a:extLst>
          </p:cNvPr>
          <p:cNvSpPr txBox="1"/>
          <p:nvPr/>
        </p:nvSpPr>
        <p:spPr>
          <a:xfrm>
            <a:off x="4263514" y="4099991"/>
            <a:ext cx="7161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6000" dirty="0">
                <a:solidFill>
                  <a:schemeClr val="bg1"/>
                </a:solidFill>
              </a:rPr>
              <a:t>Veiligheidsklassen in verlichtingsarmaturen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C9758C2-42F5-6FC3-4AF2-43AFF1AFBED6}"/>
              </a:ext>
            </a:extLst>
          </p:cNvPr>
          <p:cNvSpPr txBox="1"/>
          <p:nvPr/>
        </p:nvSpPr>
        <p:spPr>
          <a:xfrm>
            <a:off x="6089818" y="5849156"/>
            <a:ext cx="5335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4000" dirty="0">
                <a:solidFill>
                  <a:schemeClr val="bg1"/>
                </a:solidFill>
              </a:rPr>
              <a:t>Ronald Gronsveld</a:t>
            </a:r>
          </a:p>
        </p:txBody>
      </p:sp>
    </p:spTree>
    <p:extLst>
      <p:ext uri="{BB962C8B-B14F-4D97-AF65-F5344CB8AC3E}">
        <p14:creationId xmlns:p14="http://schemas.microsoft.com/office/powerpoint/2010/main" val="3702580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Menselijk gezicht, brillen, persoon, schermopname&#10;&#10;Automatisch gegenereerde beschrijving">
            <a:extLst>
              <a:ext uri="{FF2B5EF4-FFF2-40B4-BE49-F238E27FC236}">
                <a16:creationId xmlns:a16="http://schemas.microsoft.com/office/drawing/2014/main" id="{C0252E78-98CE-F58B-61C8-B668F3C75B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08" t="4599" r="25896" b="9166"/>
          <a:stretch/>
        </p:blipFill>
        <p:spPr>
          <a:xfrm>
            <a:off x="2193319" y="0"/>
            <a:ext cx="9998681" cy="6858000"/>
          </a:xfrm>
          <a:prstGeom prst="rect">
            <a:avLst/>
          </a:prstGeom>
        </p:spPr>
      </p:pic>
      <p:pic>
        <p:nvPicPr>
          <p:cNvPr id="3" name="Afbeelding 2" descr="Afbeelding met tekst, schermopname, ontwerp&#10;&#10;Automatisch gegenereerde beschrijving">
            <a:extLst>
              <a:ext uri="{FF2B5EF4-FFF2-40B4-BE49-F238E27FC236}">
                <a16:creationId xmlns:a16="http://schemas.microsoft.com/office/drawing/2014/main" id="{6D4000E8-83B6-D21D-48F2-F828D1FD7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" b="653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66382690-F2E5-7083-44B0-A0FD9D92D3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563657"/>
            <a:ext cx="4669654" cy="576072"/>
          </a:xfrm>
          <a:prstGeom prst="rect">
            <a:avLst/>
          </a:prstGeom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F611BE3B-068E-9353-BC73-0C6622DC8140}"/>
              </a:ext>
            </a:extLst>
          </p:cNvPr>
          <p:cNvSpPr txBox="1"/>
          <p:nvPr/>
        </p:nvSpPr>
        <p:spPr>
          <a:xfrm>
            <a:off x="727" y="1466972"/>
            <a:ext cx="5328633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4400" b="1" dirty="0">
                <a:solidFill>
                  <a:schemeClr val="bg1"/>
                </a:solidFill>
                <a:ea typeface="Calibri"/>
                <a:cs typeface="Calibri"/>
              </a:rPr>
              <a:t>Toekomstbeeld ???</a:t>
            </a:r>
          </a:p>
        </p:txBody>
      </p:sp>
      <p:pic>
        <p:nvPicPr>
          <p:cNvPr id="4" name="Afbeelding 3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77144357-97FE-D529-1EF3-E3F2D75567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239" y="5736269"/>
            <a:ext cx="3084394" cy="804068"/>
          </a:xfrm>
          <a:prstGeom prst="rect">
            <a:avLst/>
          </a:prstGeom>
        </p:spPr>
      </p:pic>
      <p:pic>
        <p:nvPicPr>
          <p:cNvPr id="7" name="Afbeelding 6" descr="Afbeelding met buitenshuis, persoon, grond, straat&#10;&#10;Automatisch gegenereerde beschrijving">
            <a:extLst>
              <a:ext uri="{FF2B5EF4-FFF2-40B4-BE49-F238E27FC236}">
                <a16:creationId xmlns:a16="http://schemas.microsoft.com/office/drawing/2014/main" id="{4A88EC8E-0F0E-322B-5F0E-E0E09971B7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4326" y="2407014"/>
            <a:ext cx="5362575" cy="397192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47240FF-DCDD-5465-9B57-897B47EE57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091" y="1466972"/>
            <a:ext cx="2470224" cy="243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91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concert, persoon, Menselijk gezicht, entertainment&#10;&#10;Automatisch gegenereerde beschrijving">
            <a:extLst>
              <a:ext uri="{FF2B5EF4-FFF2-40B4-BE49-F238E27FC236}">
                <a16:creationId xmlns:a16="http://schemas.microsoft.com/office/drawing/2014/main" id="{D5A5F7CF-AE3C-43AC-518B-E74E5FD3D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23"/>
          <a:stretch/>
        </p:blipFill>
        <p:spPr>
          <a:xfrm>
            <a:off x="2390548" y="0"/>
            <a:ext cx="9801451" cy="6849410"/>
          </a:xfrm>
          <a:prstGeom prst="rect">
            <a:avLst/>
          </a:prstGeom>
        </p:spPr>
      </p:pic>
      <p:pic>
        <p:nvPicPr>
          <p:cNvPr id="3" name="Afbeelding 2" descr="Afbeelding met tekst, schermopname, computer, multimedia&#10;&#10;Automatisch gegenereerde beschrijving">
            <a:extLst>
              <a:ext uri="{FF2B5EF4-FFF2-40B4-BE49-F238E27FC236}">
                <a16:creationId xmlns:a16="http://schemas.microsoft.com/office/drawing/2014/main" id="{AC5E9E8E-50EA-6C64-257E-09CD07CDD4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9" b="6666"/>
          <a:stretch/>
        </p:blipFill>
        <p:spPr>
          <a:xfrm>
            <a:off x="1" y="-35512"/>
            <a:ext cx="12192000" cy="689351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FFCF1F4-21CE-CF37-731B-D6C3B2CA9A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563657"/>
            <a:ext cx="3906175" cy="576072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34E71191-39AF-B0F3-1C3F-5DE91BB3D884}"/>
              </a:ext>
            </a:extLst>
          </p:cNvPr>
          <p:cNvSpPr txBox="1"/>
          <p:nvPr/>
        </p:nvSpPr>
        <p:spPr>
          <a:xfrm>
            <a:off x="322052" y="1466972"/>
            <a:ext cx="5626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chemeClr val="bg1"/>
                </a:solidFill>
              </a:rPr>
              <a:t>Vragen?</a:t>
            </a:r>
          </a:p>
        </p:txBody>
      </p:sp>
      <p:pic>
        <p:nvPicPr>
          <p:cNvPr id="5" name="Afbeelding 4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4B1E9D6B-6DB2-1D8B-65CF-CDF10487C7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239" y="5736269"/>
            <a:ext cx="3084394" cy="80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69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concert, persoon, Menselijk gezicht, entertainment&#10;&#10;Automatisch gegenereerde beschrijving">
            <a:extLst>
              <a:ext uri="{FF2B5EF4-FFF2-40B4-BE49-F238E27FC236}">
                <a16:creationId xmlns:a16="http://schemas.microsoft.com/office/drawing/2014/main" id="{DAD9A271-5614-4A77-4D82-C6D94FAD7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85"/>
          <a:stretch/>
        </p:blipFill>
        <p:spPr>
          <a:xfrm>
            <a:off x="3746886" y="0"/>
            <a:ext cx="8445114" cy="6849410"/>
          </a:xfrm>
          <a:prstGeom prst="rect">
            <a:avLst/>
          </a:prstGeom>
        </p:spPr>
      </p:pic>
      <p:pic>
        <p:nvPicPr>
          <p:cNvPr id="19" name="Afbeelding 18" descr="Afbeelding met tekst, schermopname, ontwerp&#10;&#10;Automatisch gegenereerde beschrijving">
            <a:extLst>
              <a:ext uri="{FF2B5EF4-FFF2-40B4-BE49-F238E27FC236}">
                <a16:creationId xmlns:a16="http://schemas.microsoft.com/office/drawing/2014/main" id="{AEE88A94-A754-5DFD-2FA8-D2F5941B4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" b="6532"/>
          <a:stretch/>
        </p:blipFill>
        <p:spPr>
          <a:xfrm>
            <a:off x="1" y="0"/>
            <a:ext cx="12192000" cy="6844967"/>
          </a:xfrm>
          <a:prstGeom prst="rect">
            <a:avLst/>
          </a:prstGeom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86641A80-95F1-B0D1-AE2D-0B7519E842D7}"/>
              </a:ext>
            </a:extLst>
          </p:cNvPr>
          <p:cNvSpPr txBox="1"/>
          <p:nvPr/>
        </p:nvSpPr>
        <p:spPr>
          <a:xfrm>
            <a:off x="415771" y="2616687"/>
            <a:ext cx="83436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Clr>
                <a:srgbClr val="E6007C"/>
              </a:buClr>
              <a:buFont typeface="Arial" panose="020B0604020202020204" pitchFamily="34" charset="0"/>
              <a:buChar char="•"/>
            </a:pPr>
            <a:r>
              <a:rPr lang="nl-NL" sz="2400" dirty="0"/>
              <a:t>Advies en levering van verlichting</a:t>
            </a:r>
          </a:p>
          <a:p>
            <a:pPr marL="800100" lvl="1" indent="-342900">
              <a:buClr>
                <a:srgbClr val="E6007C"/>
              </a:buClr>
              <a:buFont typeface="Calibri" panose="020F0502020204030204" pitchFamily="34" charset="0"/>
              <a:buChar char="•"/>
            </a:pPr>
            <a:r>
              <a:rPr lang="nl-NL" sz="2400" dirty="0"/>
              <a:t>Mede-ontwikkelaar &amp; producent van led verlichtingsbronnen</a:t>
            </a:r>
          </a:p>
          <a:p>
            <a:pPr marL="800100" lvl="1" indent="-342900">
              <a:buClr>
                <a:srgbClr val="E6007C"/>
              </a:buClr>
              <a:buFont typeface="Calibri" panose="020F0502020204030204" pitchFamily="34" charset="0"/>
              <a:buChar char="•"/>
            </a:pPr>
            <a:r>
              <a:rPr lang="nl-NL" sz="2400" dirty="0"/>
              <a:t>Actief in industrie-, zorg-, agrarische sector en horticultuur</a:t>
            </a:r>
          </a:p>
          <a:p>
            <a:pPr marL="800100" lvl="1" indent="-342900">
              <a:buClr>
                <a:srgbClr val="E6007C"/>
              </a:buClr>
              <a:buFont typeface="Calibri" panose="020F0502020204030204" pitchFamily="34" charset="0"/>
              <a:buChar char="•"/>
            </a:pPr>
            <a:r>
              <a:rPr lang="nl-NL" sz="2400" dirty="0"/>
              <a:t>Eerste ter wereld met kunstmatig zonlicht in samenwerking (co-ontwikkeling) met Seoul semiconductor</a:t>
            </a:r>
          </a:p>
          <a:p>
            <a:pPr marL="800100" lvl="1" indent="-342900">
              <a:buClr>
                <a:srgbClr val="E6007C"/>
              </a:buClr>
              <a:buFont typeface="Calibri" panose="020F0502020204030204" pitchFamily="34" charset="0"/>
              <a:buChar char="•"/>
            </a:pPr>
            <a:r>
              <a:rPr lang="nl-NL" sz="2400" dirty="0"/>
              <a:t>Voormalig lid NEN-Commissie en Europees afgevaardigde voor </a:t>
            </a:r>
            <a:r>
              <a:rPr lang="nl-NL" sz="2400" dirty="0" err="1"/>
              <a:t>Fotobiologische</a:t>
            </a:r>
            <a:r>
              <a:rPr lang="nl-NL" sz="2400" dirty="0"/>
              <a:t> veiligheid norm</a:t>
            </a:r>
          </a:p>
          <a:p>
            <a:pPr marL="800100" lvl="1" indent="-342900">
              <a:buClr>
                <a:srgbClr val="E6007C"/>
              </a:buClr>
              <a:buFont typeface="Calibri" panose="020F0502020204030204" pitchFamily="34" charset="0"/>
              <a:buChar char="•"/>
            </a:pPr>
            <a:r>
              <a:rPr lang="nl-NL" sz="2400" dirty="0"/>
              <a:t>Lid NSVV Kernteam indoor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66382690-F2E5-7083-44B0-A0FD9D92D3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563657"/>
            <a:ext cx="4669654" cy="576072"/>
          </a:xfrm>
          <a:prstGeom prst="rect">
            <a:avLst/>
          </a:prstGeom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F611BE3B-068E-9353-BC73-0C6622DC8140}"/>
              </a:ext>
            </a:extLst>
          </p:cNvPr>
          <p:cNvSpPr txBox="1"/>
          <p:nvPr/>
        </p:nvSpPr>
        <p:spPr>
          <a:xfrm>
            <a:off x="322052" y="1466972"/>
            <a:ext cx="34248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chemeClr val="bg1"/>
                </a:solidFill>
              </a:rPr>
              <a:t>Rofianda B.V.</a:t>
            </a:r>
          </a:p>
        </p:txBody>
      </p:sp>
      <p:pic>
        <p:nvPicPr>
          <p:cNvPr id="3" name="Afbeelding 2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A3C67C3B-37A0-E547-2FC7-6F986120D2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239" y="5736269"/>
            <a:ext cx="3084394" cy="80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29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Menselijk gezicht, brillen, persoon, schermopname&#10;&#10;Automatisch gegenereerde beschrijving">
            <a:extLst>
              <a:ext uri="{FF2B5EF4-FFF2-40B4-BE49-F238E27FC236}">
                <a16:creationId xmlns:a16="http://schemas.microsoft.com/office/drawing/2014/main" id="{C0252E78-98CE-F58B-61C8-B668F3C75B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08" t="4599" r="25896" b="9166"/>
          <a:stretch/>
        </p:blipFill>
        <p:spPr>
          <a:xfrm>
            <a:off x="2193319" y="0"/>
            <a:ext cx="9998681" cy="6858000"/>
          </a:xfrm>
          <a:prstGeom prst="rect">
            <a:avLst/>
          </a:prstGeom>
        </p:spPr>
      </p:pic>
      <p:pic>
        <p:nvPicPr>
          <p:cNvPr id="3" name="Afbeelding 2" descr="Afbeelding met tekst, schermopname, ontwerp&#10;&#10;Automatisch gegenereerde beschrijving">
            <a:extLst>
              <a:ext uri="{FF2B5EF4-FFF2-40B4-BE49-F238E27FC236}">
                <a16:creationId xmlns:a16="http://schemas.microsoft.com/office/drawing/2014/main" id="{6D4000E8-83B6-D21D-48F2-F828D1FD7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" b="653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86641A80-95F1-B0D1-AE2D-0B7519E842D7}"/>
              </a:ext>
            </a:extLst>
          </p:cNvPr>
          <p:cNvSpPr txBox="1"/>
          <p:nvPr/>
        </p:nvSpPr>
        <p:spPr>
          <a:xfrm>
            <a:off x="415771" y="2616687"/>
            <a:ext cx="6926062" cy="3392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6007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Verstoring biologische ritme óf daadwerkelijke oogschade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6007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Aanwezig in alle huidige led verlichtingsbronnen</a:t>
            </a: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6007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Graad hangt af van intensiteit, gebruikte lenzen tijdsduur en afstand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6007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Schade = onomkeerbaar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6007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Veiligheidsklasses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6007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Verantwoordelijkheid leverancier &amp; producent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66382690-F2E5-7083-44B0-A0FD9D92D3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563657"/>
            <a:ext cx="4669654" cy="576072"/>
          </a:xfrm>
          <a:prstGeom prst="rect">
            <a:avLst/>
          </a:prstGeom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F611BE3B-068E-9353-BC73-0C6622DC8140}"/>
              </a:ext>
            </a:extLst>
          </p:cNvPr>
          <p:cNvSpPr txBox="1"/>
          <p:nvPr/>
        </p:nvSpPr>
        <p:spPr>
          <a:xfrm>
            <a:off x="322052" y="1466972"/>
            <a:ext cx="2758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chemeClr val="bg1"/>
                </a:solidFill>
              </a:rPr>
              <a:t>Blauw licht</a:t>
            </a:r>
          </a:p>
        </p:txBody>
      </p:sp>
      <p:pic>
        <p:nvPicPr>
          <p:cNvPr id="4" name="Afbeelding 3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77144357-97FE-D529-1EF3-E3F2D75567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239" y="5736269"/>
            <a:ext cx="3084394" cy="804068"/>
          </a:xfrm>
          <a:prstGeom prst="rect">
            <a:avLst/>
          </a:prstGeom>
        </p:spPr>
      </p:pic>
      <p:pic>
        <p:nvPicPr>
          <p:cNvPr id="5" name="Afbeelding 4" descr="Afbeelding met schermopname, Perceel, Kleurrijkheid&#10;&#10;Automatisch gegenereerde beschrijving">
            <a:extLst>
              <a:ext uri="{FF2B5EF4-FFF2-40B4-BE49-F238E27FC236}">
                <a16:creationId xmlns:a16="http://schemas.microsoft.com/office/drawing/2014/main" id="{7B2BE16B-1014-B4CE-EFD6-1E1D20405FE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0608"/>
          <a:stretch/>
        </p:blipFill>
        <p:spPr>
          <a:xfrm>
            <a:off x="7336684" y="1215904"/>
            <a:ext cx="2748780" cy="208907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A160F64-2C8B-2B23-E2EC-CBF09515E16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50413"/>
          <a:stretch/>
        </p:blipFill>
        <p:spPr>
          <a:xfrm>
            <a:off x="7336684" y="3423980"/>
            <a:ext cx="2754417" cy="200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8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concert, persoon, Menselijk gezicht, entertainment&#10;&#10;Automatisch gegenereerde beschrijving">
            <a:extLst>
              <a:ext uri="{FF2B5EF4-FFF2-40B4-BE49-F238E27FC236}">
                <a16:creationId xmlns:a16="http://schemas.microsoft.com/office/drawing/2014/main" id="{4056EEB7-0DDA-4EA8-DD57-F01059FC5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85"/>
          <a:stretch/>
        </p:blipFill>
        <p:spPr>
          <a:xfrm>
            <a:off x="3746886" y="0"/>
            <a:ext cx="8445114" cy="6849410"/>
          </a:xfrm>
          <a:prstGeom prst="rect">
            <a:avLst/>
          </a:prstGeom>
        </p:spPr>
      </p:pic>
      <p:pic>
        <p:nvPicPr>
          <p:cNvPr id="4" name="Afbeelding 3" descr="Afbeelding met tekst, schermopname, computer, grafische vormgeving&#10;&#10;Automatisch gegenereerde beschrijving">
            <a:extLst>
              <a:ext uri="{FF2B5EF4-FFF2-40B4-BE49-F238E27FC236}">
                <a16:creationId xmlns:a16="http://schemas.microsoft.com/office/drawing/2014/main" id="{409D4CB3-CED2-581F-121D-47EB660C0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6" b="6462"/>
          <a:stretch/>
        </p:blipFill>
        <p:spPr>
          <a:xfrm>
            <a:off x="1" y="-35512"/>
            <a:ext cx="12192000" cy="6929024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FE597B77-9ADD-2312-D7D7-68B48D5182B7}"/>
              </a:ext>
            </a:extLst>
          </p:cNvPr>
          <p:cNvSpPr txBox="1"/>
          <p:nvPr/>
        </p:nvSpPr>
        <p:spPr>
          <a:xfrm>
            <a:off x="406589" y="2240277"/>
            <a:ext cx="6677757" cy="42986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6007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4 klasse: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6007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Risicogroep 0 (“exempt” groep): dit betekent dat er geen gevaar is, zelfs niet bij onbeperkt kijken naar de lichtbron.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6007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Risicogroep 1: het risico is beperkt, maximaal 10.000 seconden inkijk is toegestaan (iets minder dan 3 uur).</a:t>
            </a:r>
          </a:p>
          <a:p>
            <a:pPr marL="800100" lvl="1" indent="-342900" defTabSz="457200">
              <a:spcBef>
                <a:spcPts val="1000"/>
              </a:spcBef>
              <a:buClr>
                <a:srgbClr val="E6007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Risicogroep 2: tussen 2 &amp; 100 seconden inkijk kan er schade aan hoorn- en/of netvlies ontstaan.</a:t>
            </a:r>
            <a:br>
              <a:rPr lang="nl-NL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nl-NL" sz="2000" b="1" dirty="0">
                <a:solidFill>
                  <a:prstClr val="black">
                    <a:lumMod val="75000"/>
                    <a:lumOff val="25000"/>
                  </a:prstClr>
                </a:solidFill>
                <a:ea typeface="Calibri"/>
                <a:cs typeface="Calibri"/>
              </a:rPr>
              <a:t>AANDUIDING OP ARMATUUR VERPLICHT!!</a:t>
            </a:r>
            <a:endParaRPr lang="nl-NL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ea typeface="Calibri"/>
              <a:cs typeface="Calibri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6007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Risicogroep 3: na 0,25 seconden kan er schade ontstaan. Dit is korter dan de natuurlijke afkeerreflex van het oog schade bij blootstelling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ACFA75EB-C8F1-695A-46DF-FEE0067210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563657"/>
            <a:ext cx="6934200" cy="576072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4FEECC20-F60B-C7C0-44BD-316B9C67A1B6}"/>
              </a:ext>
            </a:extLst>
          </p:cNvPr>
          <p:cNvSpPr txBox="1"/>
          <p:nvPr/>
        </p:nvSpPr>
        <p:spPr>
          <a:xfrm>
            <a:off x="322052" y="1466972"/>
            <a:ext cx="6612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chemeClr val="bg1"/>
                </a:solidFill>
              </a:rPr>
              <a:t>Oude norm (t/m juni 2023)</a:t>
            </a:r>
          </a:p>
        </p:txBody>
      </p:sp>
      <p:pic>
        <p:nvPicPr>
          <p:cNvPr id="3" name="Afbeelding 2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32C22451-2A0E-8583-33B7-B4F674BFB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239" y="5736269"/>
            <a:ext cx="3084394" cy="80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60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Menselijk gezicht, brillen, persoon, schermopname&#10;&#10;Automatisch gegenereerde beschrijving">
            <a:extLst>
              <a:ext uri="{FF2B5EF4-FFF2-40B4-BE49-F238E27FC236}">
                <a16:creationId xmlns:a16="http://schemas.microsoft.com/office/drawing/2014/main" id="{63BBA213-6B7C-43B7-BD61-9B2D5ABA71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9" r="15700" b="9166"/>
          <a:stretch/>
        </p:blipFill>
        <p:spPr>
          <a:xfrm>
            <a:off x="1914144" y="0"/>
            <a:ext cx="10277856" cy="6858000"/>
          </a:xfrm>
          <a:prstGeom prst="rect">
            <a:avLst/>
          </a:prstGeom>
        </p:spPr>
      </p:pic>
      <p:pic>
        <p:nvPicPr>
          <p:cNvPr id="3" name="Afbeelding 2" descr="Afbeelding met tekst, schermopname, computer, grafische vormgeving&#10;&#10;Automatisch gegenereerde beschrijving">
            <a:extLst>
              <a:ext uri="{FF2B5EF4-FFF2-40B4-BE49-F238E27FC236}">
                <a16:creationId xmlns:a16="http://schemas.microsoft.com/office/drawing/2014/main" id="{1A9278AD-E14D-542B-589C-ED7FE5178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6" b="6462"/>
          <a:stretch/>
        </p:blipFill>
        <p:spPr>
          <a:xfrm>
            <a:off x="1" y="-35512"/>
            <a:ext cx="12192000" cy="6929024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FE597B77-9ADD-2312-D7D7-68B48D5182B7}"/>
              </a:ext>
            </a:extLst>
          </p:cNvPr>
          <p:cNvSpPr txBox="1"/>
          <p:nvPr/>
        </p:nvSpPr>
        <p:spPr>
          <a:xfrm>
            <a:off x="412973" y="2899428"/>
            <a:ext cx="6357282" cy="3811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6007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Onduidelijk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6007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Geen klasse aanduiding, gewijzigd naar vage kenmerken</a:t>
            </a:r>
            <a:b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maar criteria </a:t>
            </a: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zijn identiek!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6007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Op basis van product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 zonder dat deze gespecifieerd worden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6007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Veel producten worden niet genoemd of kun je onder meerdere niveaus plaatsen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6007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Fabrikant, producent en leverancier kunnen in het voordeel gaan meten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6007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Gebruiker trekt aan het kortste eind!!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ACFA75EB-C8F1-695A-46DF-FEE0067210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563656"/>
            <a:ext cx="7712364" cy="1188779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4FEECC20-F60B-C7C0-44BD-316B9C67A1B6}"/>
              </a:ext>
            </a:extLst>
          </p:cNvPr>
          <p:cNvSpPr txBox="1"/>
          <p:nvPr/>
        </p:nvSpPr>
        <p:spPr>
          <a:xfrm>
            <a:off x="322052" y="1466972"/>
            <a:ext cx="66791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chemeClr val="bg1"/>
                </a:solidFill>
              </a:rPr>
              <a:t>Nieuwe Norm</a:t>
            </a:r>
            <a:br>
              <a:rPr lang="nl-NL" sz="4400" b="1" dirty="0">
                <a:solidFill>
                  <a:schemeClr val="bg1"/>
                </a:solidFill>
              </a:rPr>
            </a:br>
            <a:r>
              <a:rPr lang="nl-NL" sz="4400" b="1" dirty="0">
                <a:solidFill>
                  <a:schemeClr val="bg1"/>
                </a:solidFill>
              </a:rPr>
              <a:t>NEN-EN-IEC-62471-7/C1</a:t>
            </a:r>
          </a:p>
        </p:txBody>
      </p:sp>
      <p:pic>
        <p:nvPicPr>
          <p:cNvPr id="4" name="Afbeelding 3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26C88A08-BE18-06B1-C2AB-E6A1E4FA83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239" y="5736269"/>
            <a:ext cx="3084394" cy="80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26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schermopname&#10;&#10;Automatisch gegenereerde beschrijving">
            <a:extLst>
              <a:ext uri="{FF2B5EF4-FFF2-40B4-BE49-F238E27FC236}">
                <a16:creationId xmlns:a16="http://schemas.microsoft.com/office/drawing/2014/main" id="{9A4BBB87-122B-222E-08E5-06BB6487A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7"/>
          <a:stretch/>
        </p:blipFill>
        <p:spPr>
          <a:xfrm>
            <a:off x="-1" y="0"/>
            <a:ext cx="13035063" cy="68580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D402E97-6E52-853F-E681-591452EFF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563657"/>
            <a:ext cx="7274397" cy="576072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E1E64B24-F8EE-1195-1926-8EE7472A7B31}"/>
              </a:ext>
            </a:extLst>
          </p:cNvPr>
          <p:cNvSpPr txBox="1"/>
          <p:nvPr/>
        </p:nvSpPr>
        <p:spPr>
          <a:xfrm>
            <a:off x="322052" y="1466972"/>
            <a:ext cx="66606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chemeClr val="bg1"/>
                </a:solidFill>
              </a:rPr>
              <a:t>Toelichting op classificaties</a:t>
            </a:r>
          </a:p>
        </p:txBody>
      </p:sp>
      <p:pic>
        <p:nvPicPr>
          <p:cNvPr id="3" name="Afbeelding 2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2A157657-7166-05C3-2F6D-C917D486D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5736269"/>
            <a:ext cx="3084394" cy="804068"/>
          </a:xfrm>
          <a:prstGeom prst="rect">
            <a:avLst/>
          </a:prstGeom>
        </p:spPr>
      </p:pic>
      <p:pic>
        <p:nvPicPr>
          <p:cNvPr id="2" name="Tijdelijke aanduiding voor inhoud 4">
            <a:extLst>
              <a:ext uri="{FF2B5EF4-FFF2-40B4-BE49-F238E27FC236}">
                <a16:creationId xmlns:a16="http://schemas.microsoft.com/office/drawing/2014/main" id="{ED24A926-C8BB-BC80-E4E8-A4E52528CC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658" y="2630046"/>
            <a:ext cx="9201009" cy="338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796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F7616B-4D15-2629-CA36-765188147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schermopname&#10;&#10;Automatisch gegenereerde beschrijving">
            <a:extLst>
              <a:ext uri="{FF2B5EF4-FFF2-40B4-BE49-F238E27FC236}">
                <a16:creationId xmlns:a16="http://schemas.microsoft.com/office/drawing/2014/main" id="{F2BED894-A4D3-78E3-8EEB-462691E14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7"/>
          <a:stretch/>
        </p:blipFill>
        <p:spPr>
          <a:xfrm>
            <a:off x="-1" y="0"/>
            <a:ext cx="13035063" cy="68580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8EDD4089-F5FE-6E59-973E-162659DE8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1563657"/>
            <a:ext cx="4212411" cy="1207252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D18ED4AC-ECCB-BC34-7266-89255612F817}"/>
              </a:ext>
            </a:extLst>
          </p:cNvPr>
          <p:cNvSpPr txBox="1"/>
          <p:nvPr/>
        </p:nvSpPr>
        <p:spPr>
          <a:xfrm>
            <a:off x="322052" y="1466972"/>
            <a:ext cx="39980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chemeClr val="bg1"/>
                </a:solidFill>
              </a:rPr>
              <a:t>Toelichting op classificaties</a:t>
            </a:r>
          </a:p>
        </p:txBody>
      </p:sp>
      <p:pic>
        <p:nvPicPr>
          <p:cNvPr id="3" name="Afbeelding 2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1B45AB30-79D9-C894-0341-B9CC175598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5736269"/>
            <a:ext cx="3084394" cy="804068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714C1904-5E84-F752-B3B0-796A31DD38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2409" y="873856"/>
            <a:ext cx="6016241" cy="543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078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CB12B-39D5-9461-32BE-704A27CFA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schermopname&#10;&#10;Automatisch gegenereerde beschrijving">
            <a:extLst>
              <a:ext uri="{FF2B5EF4-FFF2-40B4-BE49-F238E27FC236}">
                <a16:creationId xmlns:a16="http://schemas.microsoft.com/office/drawing/2014/main" id="{088838F0-2143-C8B9-1799-F5AFA8C81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7"/>
          <a:stretch/>
        </p:blipFill>
        <p:spPr>
          <a:xfrm>
            <a:off x="-1" y="0"/>
            <a:ext cx="13035063" cy="68580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2155EC17-CDEE-D0E9-6A56-41DE9367CF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563657"/>
            <a:ext cx="2392218" cy="576072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21257870-CBA5-5149-19A8-09067F19E258}"/>
              </a:ext>
            </a:extLst>
          </p:cNvPr>
          <p:cNvSpPr txBox="1"/>
          <p:nvPr/>
        </p:nvSpPr>
        <p:spPr>
          <a:xfrm>
            <a:off x="322052" y="1466972"/>
            <a:ext cx="66606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 err="1">
                <a:solidFill>
                  <a:schemeClr val="bg1"/>
                </a:solidFill>
              </a:rPr>
              <a:t>Klasses</a:t>
            </a:r>
            <a:endParaRPr lang="nl-NL" sz="4400" b="1" dirty="0">
              <a:solidFill>
                <a:schemeClr val="bg1"/>
              </a:solidFill>
            </a:endParaRPr>
          </a:p>
        </p:txBody>
      </p:sp>
      <p:pic>
        <p:nvPicPr>
          <p:cNvPr id="3" name="Afbeelding 2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BC7F1CF2-A6FD-8CB2-A1CD-E4AEF39726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5736269"/>
            <a:ext cx="3084394" cy="804068"/>
          </a:xfrm>
          <a:prstGeom prst="rect">
            <a:avLst/>
          </a:prstGeom>
        </p:spPr>
      </p:pic>
      <p:pic>
        <p:nvPicPr>
          <p:cNvPr id="2" name="Tijdelijke aanduiding voor inhoud 4">
            <a:extLst>
              <a:ext uri="{FF2B5EF4-FFF2-40B4-BE49-F238E27FC236}">
                <a16:creationId xmlns:a16="http://schemas.microsoft.com/office/drawing/2014/main" id="{34FD3AF6-7649-D7C6-3632-F705021C9DD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1" t="-2" r="-671" b="-2"/>
          <a:stretch/>
        </p:blipFill>
        <p:spPr>
          <a:xfrm>
            <a:off x="3884897" y="201376"/>
            <a:ext cx="4760102" cy="645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87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Menselijk gezicht, brillen, persoon, schermopname&#10;&#10;Automatisch gegenereerde beschrijving">
            <a:extLst>
              <a:ext uri="{FF2B5EF4-FFF2-40B4-BE49-F238E27FC236}">
                <a16:creationId xmlns:a16="http://schemas.microsoft.com/office/drawing/2014/main" id="{50BA52F5-27AA-5B4C-6140-AF05939F54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3" t="4599" r="4700" b="9166"/>
          <a:stretch/>
        </p:blipFill>
        <p:spPr>
          <a:xfrm>
            <a:off x="3559276" y="0"/>
            <a:ext cx="8632723" cy="6858000"/>
          </a:xfrm>
          <a:prstGeom prst="rect">
            <a:avLst/>
          </a:prstGeom>
        </p:spPr>
      </p:pic>
      <p:pic>
        <p:nvPicPr>
          <p:cNvPr id="11" name="Afbeelding 10" descr="Afbeelding met tekst, schermopname, computer, multimedia&#10;&#10;Automatisch gegenereerde beschrijving">
            <a:extLst>
              <a:ext uri="{FF2B5EF4-FFF2-40B4-BE49-F238E27FC236}">
                <a16:creationId xmlns:a16="http://schemas.microsoft.com/office/drawing/2014/main" id="{2275D0FF-FC88-EC0A-7955-128123209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9" b="6666"/>
          <a:stretch/>
        </p:blipFill>
        <p:spPr>
          <a:xfrm>
            <a:off x="1" y="-35512"/>
            <a:ext cx="12192000" cy="689351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FFCF1F4-21CE-CF37-731B-D6C3B2CA9A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563657"/>
            <a:ext cx="4507345" cy="576072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34E71191-39AF-B0F3-1C3F-5DE91BB3D884}"/>
              </a:ext>
            </a:extLst>
          </p:cNvPr>
          <p:cNvSpPr txBox="1"/>
          <p:nvPr/>
        </p:nvSpPr>
        <p:spPr>
          <a:xfrm>
            <a:off x="322052" y="1466972"/>
            <a:ext cx="4379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chemeClr val="bg1"/>
                </a:solidFill>
              </a:rPr>
              <a:t>In welke klasse?</a:t>
            </a:r>
          </a:p>
        </p:txBody>
      </p:sp>
      <p:pic>
        <p:nvPicPr>
          <p:cNvPr id="6" name="Afbeelding 5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34E5F70C-C738-F44B-EA07-200C442630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239" y="5736269"/>
            <a:ext cx="3084394" cy="804068"/>
          </a:xfrm>
          <a:prstGeom prst="rect">
            <a:avLst/>
          </a:prstGeom>
        </p:spPr>
      </p:pic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01185E69-C9D1-981F-73A7-F9F94D95AF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9927742"/>
              </p:ext>
            </p:extLst>
          </p:nvPr>
        </p:nvGraphicFramePr>
        <p:xfrm>
          <a:off x="707742" y="2333098"/>
          <a:ext cx="6256476" cy="3843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51507421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E379296D74E9469DBC247F805B8E94" ma:contentTypeVersion="18" ma:contentTypeDescription="Een nieuw document maken." ma:contentTypeScope="" ma:versionID="6b736b826fd5f910230ed31ad0339b4a">
  <xsd:schema xmlns:xsd="http://www.w3.org/2001/XMLSchema" xmlns:xs="http://www.w3.org/2001/XMLSchema" xmlns:p="http://schemas.microsoft.com/office/2006/metadata/properties" xmlns:ns2="f3ac6f4a-fe32-4981-adad-af8f7bfc8d1b" xmlns:ns3="31cf6be7-ed08-46bb-84ec-1bfe7a8c1e08" targetNamespace="http://schemas.microsoft.com/office/2006/metadata/properties" ma:root="true" ma:fieldsID="3841a37756c4240a0eb78d025d5f6bc0" ns2:_="" ns3:_="">
    <xsd:import namespace="f3ac6f4a-fe32-4981-adad-af8f7bfc8d1b"/>
    <xsd:import namespace="31cf6be7-ed08-46bb-84ec-1bfe7a8c1e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ac6f4a-fe32-4981-adad-af8f7bfc8d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796ede59-9444-4420-96c1-fc9621b59b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cf6be7-ed08-46bb-84ec-1bfe7a8c1e0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f03ec72-8620-403d-ba5d-afa9fb469d53}" ma:internalName="TaxCatchAll" ma:showField="CatchAllData" ma:web="31cf6be7-ed08-46bb-84ec-1bfe7a8c1e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8F95E4-209D-4FC1-8332-856A577A1148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f3ac6f4a-fe32-4981-adad-af8f7bfc8d1b"/>
    <ds:schemaRef ds:uri="31cf6be7-ed08-46bb-84ec-1bfe7a8c1e08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711DFF-774E-4B83-A6AE-5A7BCCC1C6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313</Words>
  <Application>Microsoft Office PowerPoint</Application>
  <PresentationFormat>Breedbeeld</PresentationFormat>
  <Paragraphs>41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Melanie Coomans</dc:creator>
  <cp:lastModifiedBy>Ronald Gronsveld</cp:lastModifiedBy>
  <cp:revision>35</cp:revision>
  <dcterms:created xsi:type="dcterms:W3CDTF">2023-09-12T18:10:21Z</dcterms:created>
  <dcterms:modified xsi:type="dcterms:W3CDTF">2024-11-12T06:40:01Z</dcterms:modified>
</cp:coreProperties>
</file>