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35" r:id="rId2"/>
    <p:sldId id="848" r:id="rId3"/>
    <p:sldId id="852" r:id="rId4"/>
    <p:sldId id="834" r:id="rId5"/>
    <p:sldId id="838" r:id="rId6"/>
    <p:sldId id="833" r:id="rId7"/>
    <p:sldId id="837" r:id="rId8"/>
    <p:sldId id="841" r:id="rId9"/>
    <p:sldId id="843" r:id="rId10"/>
    <p:sldId id="842" r:id="rId11"/>
    <p:sldId id="258" r:id="rId12"/>
    <p:sldId id="849" r:id="rId13"/>
    <p:sldId id="839" r:id="rId14"/>
    <p:sldId id="1050" r:id="rId15"/>
    <p:sldId id="844" r:id="rId16"/>
    <p:sldId id="1049" r:id="rId17"/>
    <p:sldId id="850" r:id="rId18"/>
    <p:sldId id="847" r:id="rId19"/>
    <p:sldId id="845" r:id="rId20"/>
    <p:sldId id="846" r:id="rId21"/>
    <p:sldId id="840" r:id="rId22"/>
    <p:sldId id="1047" r:id="rId23"/>
    <p:sldId id="1048" r:id="rId24"/>
    <p:sldId id="85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89C"/>
    <a:srgbClr val="00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4798775153107"/>
          <c:y val="3.8838040749084465E-2"/>
          <c:w val="0.86987423447069112"/>
          <c:h val="0.81014897994965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Bijdrage IoT maatregelingen in de bedrijfsvoering aan opbrengsten </c:v>
                </c:pt>
                <c:pt idx="1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Energy Analytics</c:v>
                </c:pt>
                <c:pt idx="1">
                  <c:v>Smart lighting</c:v>
                </c:pt>
                <c:pt idx="2">
                  <c:v>Security &amp; Access Control</c:v>
                </c:pt>
                <c:pt idx="3">
                  <c:v>Environ Verif.</c:v>
                </c:pt>
                <c:pt idx="4">
                  <c:v>Location Services</c:v>
                </c:pt>
                <c:pt idx="5">
                  <c:v>Pervasive Connectivity</c:v>
                </c:pt>
                <c:pt idx="6">
                  <c:v>Smart Waste</c:v>
                </c:pt>
                <c:pt idx="7">
                  <c:v>Occupancy Analytics</c:v>
                </c:pt>
                <c:pt idx="8">
                  <c:v>Adv.VT</c:v>
                </c:pt>
                <c:pt idx="9">
                  <c:v>IoT Platform</c:v>
                </c:pt>
              </c:strCache>
            </c:strRef>
          </c:cat>
          <c:val>
            <c:numRef>
              <c:f>Sheet1!$B$3:$B$12</c:f>
              <c:numCache>
                <c:formatCode>0%</c:formatCode>
                <c:ptCount val="10"/>
                <c:pt idx="0">
                  <c:v>0.3</c:v>
                </c:pt>
                <c:pt idx="1">
                  <c:v>0.2</c:v>
                </c:pt>
                <c:pt idx="2">
                  <c:v>0.13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0.04</c:v>
                </c:pt>
                <c:pt idx="8">
                  <c:v>0.04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7-4A6C-AC27-06F84AE4E2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5778575"/>
        <c:axId val="515776911"/>
      </c:barChart>
      <c:catAx>
        <c:axId val="51577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5776911"/>
        <c:crosses val="autoZero"/>
        <c:auto val="1"/>
        <c:lblAlgn val="ctr"/>
        <c:lblOffset val="100"/>
        <c:noMultiLvlLbl val="0"/>
      </c:catAx>
      <c:valAx>
        <c:axId val="5157769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1577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B981C-DD38-4AF7-8680-8C830FD8B4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DA9FB0-E20C-4E81-9CFF-4E9AC618DC91}">
      <dgm:prSet/>
      <dgm:spPr/>
      <dgm:t>
        <a:bodyPr/>
        <a:lstStyle/>
        <a:p>
          <a:r>
            <a:rPr lang="nl-NL"/>
            <a:t>1970 Siemens &amp; Honeywell Eerste automatisering</a:t>
          </a:r>
          <a:endParaRPr lang="en-US"/>
        </a:p>
      </dgm:t>
    </dgm:pt>
    <dgm:pt modelId="{AD5B3AD5-27C0-4003-A720-89FE80624885}" type="parTrans" cxnId="{2D995613-864E-448D-9A22-82166C7CD026}">
      <dgm:prSet/>
      <dgm:spPr/>
      <dgm:t>
        <a:bodyPr/>
        <a:lstStyle/>
        <a:p>
          <a:endParaRPr lang="en-US"/>
        </a:p>
      </dgm:t>
    </dgm:pt>
    <dgm:pt modelId="{B66EF245-7B9E-432E-9A29-A0BBD870EE4C}" type="sibTrans" cxnId="{2D995613-864E-448D-9A22-82166C7CD026}">
      <dgm:prSet/>
      <dgm:spPr/>
      <dgm:t>
        <a:bodyPr/>
        <a:lstStyle/>
        <a:p>
          <a:endParaRPr lang="en-US"/>
        </a:p>
      </dgm:t>
    </dgm:pt>
    <dgm:pt modelId="{076B793D-7B39-45C6-8FE2-62EC7C5F3EFE}">
      <dgm:prSet/>
      <dgm:spPr/>
      <dgm:t>
        <a:bodyPr/>
        <a:lstStyle/>
        <a:p>
          <a:r>
            <a:rPr lang="nl-NL"/>
            <a:t>1970 0-10V </a:t>
          </a:r>
          <a:endParaRPr lang="en-US"/>
        </a:p>
      </dgm:t>
    </dgm:pt>
    <dgm:pt modelId="{BCF3F2D4-1E59-41D5-B95F-32C43D0AD207}" type="parTrans" cxnId="{0A834E60-C99F-4224-9303-4BD37D8319AF}">
      <dgm:prSet/>
      <dgm:spPr/>
      <dgm:t>
        <a:bodyPr/>
        <a:lstStyle/>
        <a:p>
          <a:endParaRPr lang="en-US"/>
        </a:p>
      </dgm:t>
    </dgm:pt>
    <dgm:pt modelId="{F93B2F2C-0C8C-457A-8A70-8A0A531B251C}" type="sibTrans" cxnId="{0A834E60-C99F-4224-9303-4BD37D8319AF}">
      <dgm:prSet/>
      <dgm:spPr/>
      <dgm:t>
        <a:bodyPr/>
        <a:lstStyle/>
        <a:p>
          <a:endParaRPr lang="en-US"/>
        </a:p>
      </dgm:t>
    </dgm:pt>
    <dgm:pt modelId="{AF953857-51A9-4C32-B8C7-87B0F7897D4A}">
      <dgm:prSet/>
      <dgm:spPr/>
      <dgm:t>
        <a:bodyPr/>
        <a:lstStyle/>
        <a:p>
          <a:r>
            <a:rPr lang="nl-NL"/>
            <a:t>1975 X10 (bekabelde versie)</a:t>
          </a:r>
          <a:endParaRPr lang="en-US"/>
        </a:p>
      </dgm:t>
    </dgm:pt>
    <dgm:pt modelId="{2A1B22AF-7D42-43FE-87EC-167FAFC06353}" type="parTrans" cxnId="{A9FAF80D-12F9-44CB-B416-ABF868AC2385}">
      <dgm:prSet/>
      <dgm:spPr/>
      <dgm:t>
        <a:bodyPr/>
        <a:lstStyle/>
        <a:p>
          <a:endParaRPr lang="en-US"/>
        </a:p>
      </dgm:t>
    </dgm:pt>
    <dgm:pt modelId="{15DEC074-7E2B-4BCD-836F-FE6A22DFA702}" type="sibTrans" cxnId="{A9FAF80D-12F9-44CB-B416-ABF868AC2385}">
      <dgm:prSet/>
      <dgm:spPr/>
      <dgm:t>
        <a:bodyPr/>
        <a:lstStyle/>
        <a:p>
          <a:endParaRPr lang="en-US"/>
        </a:p>
      </dgm:t>
    </dgm:pt>
    <dgm:pt modelId="{2A20E5F1-42C0-405D-B96B-DE9CA33C82ED}">
      <dgm:prSet/>
      <dgm:spPr/>
      <dgm:t>
        <a:bodyPr/>
        <a:lstStyle/>
        <a:p>
          <a:r>
            <a:rPr lang="nl-NL"/>
            <a:t>1980 1-10V</a:t>
          </a:r>
          <a:endParaRPr lang="en-US"/>
        </a:p>
      </dgm:t>
    </dgm:pt>
    <dgm:pt modelId="{36F3265A-205E-4C3E-A52A-92CC16489625}" type="parTrans" cxnId="{1CEF8C1F-09B6-4C43-B78A-D2A5EF09ECAF}">
      <dgm:prSet/>
      <dgm:spPr/>
      <dgm:t>
        <a:bodyPr/>
        <a:lstStyle/>
        <a:p>
          <a:endParaRPr lang="en-US"/>
        </a:p>
      </dgm:t>
    </dgm:pt>
    <dgm:pt modelId="{9497C93A-4AE5-4B0E-B102-A0F01DB15637}" type="sibTrans" cxnId="{1CEF8C1F-09B6-4C43-B78A-D2A5EF09ECAF}">
      <dgm:prSet/>
      <dgm:spPr/>
      <dgm:t>
        <a:bodyPr/>
        <a:lstStyle/>
        <a:p>
          <a:endParaRPr lang="en-US"/>
        </a:p>
      </dgm:t>
    </dgm:pt>
    <dgm:pt modelId="{B63167FF-24BA-459F-B8CB-3E98DF7B78D0}">
      <dgm:prSet/>
      <dgm:spPr/>
      <dgm:t>
        <a:bodyPr/>
        <a:lstStyle/>
        <a:p>
          <a:r>
            <a:rPr lang="nl-NL"/>
            <a:t>1980 Modbus</a:t>
          </a:r>
          <a:endParaRPr lang="en-US"/>
        </a:p>
      </dgm:t>
    </dgm:pt>
    <dgm:pt modelId="{CF748DF8-ECD7-423F-B3BA-50BBB0221277}" type="parTrans" cxnId="{1D00479E-C90B-4922-8137-6B8ABE1B08FF}">
      <dgm:prSet/>
      <dgm:spPr/>
      <dgm:t>
        <a:bodyPr/>
        <a:lstStyle/>
        <a:p>
          <a:endParaRPr lang="en-US"/>
        </a:p>
      </dgm:t>
    </dgm:pt>
    <dgm:pt modelId="{877ABE3D-7851-4747-AAB0-6C0A4622628F}" type="sibTrans" cxnId="{1D00479E-C90B-4922-8137-6B8ABE1B08FF}">
      <dgm:prSet/>
      <dgm:spPr/>
      <dgm:t>
        <a:bodyPr/>
        <a:lstStyle/>
        <a:p>
          <a:endParaRPr lang="en-US"/>
        </a:p>
      </dgm:t>
    </dgm:pt>
    <dgm:pt modelId="{5BF41F8B-C5DA-4249-9338-7B9BD9AEC35B}">
      <dgm:prSet/>
      <dgm:spPr/>
      <dgm:t>
        <a:bodyPr/>
        <a:lstStyle/>
        <a:p>
          <a:r>
            <a:rPr lang="nl-NL"/>
            <a:t>1986 DMX512</a:t>
          </a:r>
          <a:endParaRPr lang="en-US"/>
        </a:p>
      </dgm:t>
    </dgm:pt>
    <dgm:pt modelId="{690ECABD-64EE-4A89-A5EE-6EA811CB59CA}" type="parTrans" cxnId="{65DCE9E6-B3AF-4D10-BB3E-2DC14E2C5B8E}">
      <dgm:prSet/>
      <dgm:spPr/>
      <dgm:t>
        <a:bodyPr/>
        <a:lstStyle/>
        <a:p>
          <a:endParaRPr lang="en-US"/>
        </a:p>
      </dgm:t>
    </dgm:pt>
    <dgm:pt modelId="{3C454FDF-75C1-4A1B-8F84-184AAEF2AE3B}" type="sibTrans" cxnId="{65DCE9E6-B3AF-4D10-BB3E-2DC14E2C5B8E}">
      <dgm:prSet/>
      <dgm:spPr/>
      <dgm:t>
        <a:bodyPr/>
        <a:lstStyle/>
        <a:p>
          <a:endParaRPr lang="en-US"/>
        </a:p>
      </dgm:t>
    </dgm:pt>
    <dgm:pt modelId="{4840BB88-E5E2-4C65-B7E2-C1170B5B405B}">
      <dgm:prSet/>
      <dgm:spPr/>
      <dgm:t>
        <a:bodyPr/>
        <a:lstStyle/>
        <a:p>
          <a:r>
            <a:rPr lang="nl-NL"/>
            <a:t>1990 LON/KNX</a:t>
          </a:r>
          <a:endParaRPr lang="en-US"/>
        </a:p>
      </dgm:t>
    </dgm:pt>
    <dgm:pt modelId="{A467571B-D07F-4517-B06D-1B25BE6569B1}" type="parTrans" cxnId="{82C3F81F-2C3E-4BA4-8054-E5EB95905B73}">
      <dgm:prSet/>
      <dgm:spPr/>
      <dgm:t>
        <a:bodyPr/>
        <a:lstStyle/>
        <a:p>
          <a:endParaRPr lang="en-US"/>
        </a:p>
      </dgm:t>
    </dgm:pt>
    <dgm:pt modelId="{3FED9D55-0705-435B-86F0-B1DDF873EBEB}" type="sibTrans" cxnId="{82C3F81F-2C3E-4BA4-8054-E5EB95905B73}">
      <dgm:prSet/>
      <dgm:spPr/>
      <dgm:t>
        <a:bodyPr/>
        <a:lstStyle/>
        <a:p>
          <a:endParaRPr lang="en-US"/>
        </a:p>
      </dgm:t>
    </dgm:pt>
    <dgm:pt modelId="{6A03F923-E500-451E-B7D8-D6BFF3B6DA10}">
      <dgm:prSet/>
      <dgm:spPr/>
      <dgm:t>
        <a:bodyPr/>
        <a:lstStyle/>
        <a:p>
          <a:r>
            <a:rPr lang="nl-NL"/>
            <a:t>1995 BACnet</a:t>
          </a:r>
          <a:endParaRPr lang="en-US"/>
        </a:p>
      </dgm:t>
    </dgm:pt>
    <dgm:pt modelId="{5D0F4FF2-5370-44BA-ACB0-906758F4F059}" type="parTrans" cxnId="{D4271023-4390-4245-BC46-7B68F09AF22E}">
      <dgm:prSet/>
      <dgm:spPr/>
      <dgm:t>
        <a:bodyPr/>
        <a:lstStyle/>
        <a:p>
          <a:endParaRPr lang="en-US"/>
        </a:p>
      </dgm:t>
    </dgm:pt>
    <dgm:pt modelId="{11C84369-7F91-4B5B-8714-C7CD0FB1614D}" type="sibTrans" cxnId="{D4271023-4390-4245-BC46-7B68F09AF22E}">
      <dgm:prSet/>
      <dgm:spPr/>
      <dgm:t>
        <a:bodyPr/>
        <a:lstStyle/>
        <a:p>
          <a:endParaRPr lang="en-US"/>
        </a:p>
      </dgm:t>
    </dgm:pt>
    <dgm:pt modelId="{9642AA85-5EEE-4894-BC95-3A662AB552A8}">
      <dgm:prSet/>
      <dgm:spPr/>
      <dgm:t>
        <a:bodyPr/>
        <a:lstStyle/>
        <a:p>
          <a:r>
            <a:rPr lang="nl-NL"/>
            <a:t>1999 DALI-1</a:t>
          </a:r>
          <a:endParaRPr lang="en-US"/>
        </a:p>
      </dgm:t>
    </dgm:pt>
    <dgm:pt modelId="{6581B8AA-0335-4CCF-9595-28894F95EC38}" type="parTrans" cxnId="{61859121-63EF-48B8-8F8A-21D3DCE9E29C}">
      <dgm:prSet/>
      <dgm:spPr/>
      <dgm:t>
        <a:bodyPr/>
        <a:lstStyle/>
        <a:p>
          <a:endParaRPr lang="en-US"/>
        </a:p>
      </dgm:t>
    </dgm:pt>
    <dgm:pt modelId="{406B4C71-24C5-4083-8748-082E509E9E3E}" type="sibTrans" cxnId="{61859121-63EF-48B8-8F8A-21D3DCE9E29C}">
      <dgm:prSet/>
      <dgm:spPr/>
      <dgm:t>
        <a:bodyPr/>
        <a:lstStyle/>
        <a:p>
          <a:endParaRPr lang="en-US"/>
        </a:p>
      </dgm:t>
    </dgm:pt>
    <dgm:pt modelId="{B2F10451-55E2-438A-A33F-AD9FB3412A76}">
      <dgm:prSet/>
      <dgm:spPr/>
      <dgm:t>
        <a:bodyPr/>
        <a:lstStyle/>
        <a:p>
          <a:r>
            <a:rPr lang="nl-NL" dirty="0"/>
            <a:t>1999 HTTP en REST API</a:t>
          </a:r>
          <a:endParaRPr lang="en-US" dirty="0"/>
        </a:p>
      </dgm:t>
    </dgm:pt>
    <dgm:pt modelId="{12574D73-7D52-4CA5-BA81-EA47075BBF97}" type="parTrans" cxnId="{9794B0B8-5687-4C5D-9D7B-08F0A1DD0287}">
      <dgm:prSet/>
      <dgm:spPr/>
      <dgm:t>
        <a:bodyPr/>
        <a:lstStyle/>
        <a:p>
          <a:endParaRPr lang="en-US"/>
        </a:p>
      </dgm:t>
    </dgm:pt>
    <dgm:pt modelId="{727335CD-B867-4B1C-919F-6BB2D77B612B}" type="sibTrans" cxnId="{9794B0B8-5687-4C5D-9D7B-08F0A1DD0287}">
      <dgm:prSet/>
      <dgm:spPr/>
      <dgm:t>
        <a:bodyPr/>
        <a:lstStyle/>
        <a:p>
          <a:endParaRPr lang="en-US"/>
        </a:p>
      </dgm:t>
    </dgm:pt>
    <dgm:pt modelId="{64B57AC0-AEA8-4DA4-8BCC-1F0998A9DAD0}">
      <dgm:prSet/>
      <dgm:spPr/>
      <dgm:t>
        <a:bodyPr/>
        <a:lstStyle/>
        <a:p>
          <a:r>
            <a:rPr lang="nl-NL"/>
            <a:t>2003 ART-Net</a:t>
          </a:r>
          <a:endParaRPr lang="en-US"/>
        </a:p>
      </dgm:t>
    </dgm:pt>
    <dgm:pt modelId="{98548C91-3FE7-4D75-AE4C-39DF2B380BD6}" type="parTrans" cxnId="{40C47746-B7DA-437C-8A52-23068B9577E0}">
      <dgm:prSet/>
      <dgm:spPr/>
      <dgm:t>
        <a:bodyPr/>
        <a:lstStyle/>
        <a:p>
          <a:endParaRPr lang="en-US"/>
        </a:p>
      </dgm:t>
    </dgm:pt>
    <dgm:pt modelId="{FEC7DE11-BDFF-45B7-9129-37E67BB85409}" type="sibTrans" cxnId="{40C47746-B7DA-437C-8A52-23068B9577E0}">
      <dgm:prSet/>
      <dgm:spPr/>
      <dgm:t>
        <a:bodyPr/>
        <a:lstStyle/>
        <a:p>
          <a:endParaRPr lang="en-US"/>
        </a:p>
      </dgm:t>
    </dgm:pt>
    <dgm:pt modelId="{C8F45CCA-D559-4D35-A19B-8F07F79325D0}">
      <dgm:prSet/>
      <dgm:spPr/>
      <dgm:t>
        <a:bodyPr/>
        <a:lstStyle/>
        <a:p>
          <a:r>
            <a:rPr lang="nl-NL"/>
            <a:t>2006 DMX/RDM</a:t>
          </a:r>
          <a:endParaRPr lang="en-US"/>
        </a:p>
      </dgm:t>
    </dgm:pt>
    <dgm:pt modelId="{5BAEB53D-432A-4D5F-B6A8-D47662AD83E3}" type="parTrans" cxnId="{71A74E9C-DC67-4F6C-9F0B-9FB7D1F1A605}">
      <dgm:prSet/>
      <dgm:spPr/>
      <dgm:t>
        <a:bodyPr/>
        <a:lstStyle/>
        <a:p>
          <a:endParaRPr lang="en-US"/>
        </a:p>
      </dgm:t>
    </dgm:pt>
    <dgm:pt modelId="{F86397B1-F0E8-47F7-9D1B-579B6A33E0C9}" type="sibTrans" cxnId="{71A74E9C-DC67-4F6C-9F0B-9FB7D1F1A605}">
      <dgm:prSet/>
      <dgm:spPr/>
      <dgm:t>
        <a:bodyPr/>
        <a:lstStyle/>
        <a:p>
          <a:endParaRPr lang="en-US"/>
        </a:p>
      </dgm:t>
    </dgm:pt>
    <dgm:pt modelId="{9003F833-606D-43A7-B8F9-F40D8F5A760A}">
      <dgm:prSet/>
      <dgm:spPr/>
      <dgm:t>
        <a:bodyPr/>
        <a:lstStyle/>
        <a:p>
          <a:r>
            <a:rPr lang="nl-NL"/>
            <a:t>2009 sACN</a:t>
          </a:r>
          <a:endParaRPr lang="en-US"/>
        </a:p>
      </dgm:t>
    </dgm:pt>
    <dgm:pt modelId="{B3E147F8-00D9-47B0-A2C5-871564DF824F}" type="parTrans" cxnId="{B4B43A31-B493-4C02-886D-73AAC73C868D}">
      <dgm:prSet/>
      <dgm:spPr/>
      <dgm:t>
        <a:bodyPr/>
        <a:lstStyle/>
        <a:p>
          <a:endParaRPr lang="en-US"/>
        </a:p>
      </dgm:t>
    </dgm:pt>
    <dgm:pt modelId="{59663DAB-49A3-463C-9E0A-1069697742EF}" type="sibTrans" cxnId="{B4B43A31-B493-4C02-886D-73AAC73C868D}">
      <dgm:prSet/>
      <dgm:spPr/>
      <dgm:t>
        <a:bodyPr/>
        <a:lstStyle/>
        <a:p>
          <a:endParaRPr lang="en-US"/>
        </a:p>
      </dgm:t>
    </dgm:pt>
    <dgm:pt modelId="{A973F52A-B3C4-4ADC-B9F8-8813CAE1469F}">
      <dgm:prSet/>
      <dgm:spPr/>
      <dgm:t>
        <a:bodyPr/>
        <a:lstStyle/>
        <a:p>
          <a:r>
            <a:rPr lang="nl-NL"/>
            <a:t>2010 MQTT</a:t>
          </a:r>
          <a:endParaRPr lang="en-US"/>
        </a:p>
      </dgm:t>
    </dgm:pt>
    <dgm:pt modelId="{AA2D4D40-775F-4F32-B2AC-C612797BBB2E}" type="parTrans" cxnId="{0A3B0604-042B-48C8-9213-FEC77238D6F2}">
      <dgm:prSet/>
      <dgm:spPr/>
      <dgm:t>
        <a:bodyPr/>
        <a:lstStyle/>
        <a:p>
          <a:endParaRPr lang="en-US"/>
        </a:p>
      </dgm:t>
    </dgm:pt>
    <dgm:pt modelId="{4A3812DF-4CB6-4934-93C6-A85A84B9B126}" type="sibTrans" cxnId="{0A3B0604-042B-48C8-9213-FEC77238D6F2}">
      <dgm:prSet/>
      <dgm:spPr/>
      <dgm:t>
        <a:bodyPr/>
        <a:lstStyle/>
        <a:p>
          <a:endParaRPr lang="en-US"/>
        </a:p>
      </dgm:t>
    </dgm:pt>
    <dgm:pt modelId="{3961B4A5-FC0E-4CEF-B5E7-FD11A8BB887A}">
      <dgm:prSet/>
      <dgm:spPr/>
      <dgm:t>
        <a:bodyPr/>
        <a:lstStyle/>
        <a:p>
          <a:r>
            <a:rPr lang="nl-NL"/>
            <a:t>2014 DALI-2</a:t>
          </a:r>
          <a:endParaRPr lang="en-US"/>
        </a:p>
      </dgm:t>
    </dgm:pt>
    <dgm:pt modelId="{895887CC-CBE3-433D-9264-E3094377F9B5}" type="parTrans" cxnId="{981AFAE7-B838-427B-836E-BC2574F73F71}">
      <dgm:prSet/>
      <dgm:spPr/>
      <dgm:t>
        <a:bodyPr/>
        <a:lstStyle/>
        <a:p>
          <a:endParaRPr lang="en-US"/>
        </a:p>
      </dgm:t>
    </dgm:pt>
    <dgm:pt modelId="{37109661-5164-4A3B-880D-251BAE27287A}" type="sibTrans" cxnId="{981AFAE7-B838-427B-836E-BC2574F73F71}">
      <dgm:prSet/>
      <dgm:spPr/>
      <dgm:t>
        <a:bodyPr/>
        <a:lstStyle/>
        <a:p>
          <a:endParaRPr lang="en-US"/>
        </a:p>
      </dgm:t>
    </dgm:pt>
    <dgm:pt modelId="{D4F46540-A555-4EFF-835C-F959667898DE}">
      <dgm:prSet/>
      <dgm:spPr/>
      <dgm:t>
        <a:bodyPr/>
        <a:lstStyle/>
        <a:p>
          <a:r>
            <a:rPr lang="nl-NL"/>
            <a:t>2019 DALI-D4i</a:t>
          </a:r>
          <a:endParaRPr lang="en-US"/>
        </a:p>
      </dgm:t>
    </dgm:pt>
    <dgm:pt modelId="{7923294D-973B-4E45-9410-77F26D0A70E7}" type="parTrans" cxnId="{5B052FEF-76A8-46B6-88F8-516F421C8C60}">
      <dgm:prSet/>
      <dgm:spPr/>
      <dgm:t>
        <a:bodyPr/>
        <a:lstStyle/>
        <a:p>
          <a:endParaRPr lang="en-US"/>
        </a:p>
      </dgm:t>
    </dgm:pt>
    <dgm:pt modelId="{CA4EE331-167B-4C85-86AF-23E7EFFB048D}" type="sibTrans" cxnId="{5B052FEF-76A8-46B6-88F8-516F421C8C60}">
      <dgm:prSet/>
      <dgm:spPr/>
      <dgm:t>
        <a:bodyPr/>
        <a:lstStyle/>
        <a:p>
          <a:endParaRPr lang="en-US"/>
        </a:p>
      </dgm:t>
    </dgm:pt>
    <dgm:pt modelId="{9F120356-E3DC-4ACC-9202-0F77366FE82F}" type="pres">
      <dgm:prSet presAssocID="{B1DB981C-DD38-4AF7-8680-8C830FD8B4D5}" presName="diagram" presStyleCnt="0">
        <dgm:presLayoutVars>
          <dgm:dir/>
          <dgm:resizeHandles val="exact"/>
        </dgm:presLayoutVars>
      </dgm:prSet>
      <dgm:spPr/>
    </dgm:pt>
    <dgm:pt modelId="{55B5B849-5805-43F4-8AE8-117CBDB6E411}" type="pres">
      <dgm:prSet presAssocID="{A4DA9FB0-E20C-4E81-9CFF-4E9AC618DC91}" presName="node" presStyleLbl="node1" presStyleIdx="0" presStyleCnt="16">
        <dgm:presLayoutVars>
          <dgm:bulletEnabled val="1"/>
        </dgm:presLayoutVars>
      </dgm:prSet>
      <dgm:spPr/>
    </dgm:pt>
    <dgm:pt modelId="{9B4EB499-83A6-4F57-828E-0A968B0F9893}" type="pres">
      <dgm:prSet presAssocID="{B66EF245-7B9E-432E-9A29-A0BBD870EE4C}" presName="sibTrans" presStyleCnt="0"/>
      <dgm:spPr/>
    </dgm:pt>
    <dgm:pt modelId="{6A49F0E0-B23F-4407-95ED-5628E0B7A8E8}" type="pres">
      <dgm:prSet presAssocID="{076B793D-7B39-45C6-8FE2-62EC7C5F3EFE}" presName="node" presStyleLbl="node1" presStyleIdx="1" presStyleCnt="16">
        <dgm:presLayoutVars>
          <dgm:bulletEnabled val="1"/>
        </dgm:presLayoutVars>
      </dgm:prSet>
      <dgm:spPr/>
    </dgm:pt>
    <dgm:pt modelId="{931A6CBF-AEB0-4FE2-8680-AC940617BB4C}" type="pres">
      <dgm:prSet presAssocID="{F93B2F2C-0C8C-457A-8A70-8A0A531B251C}" presName="sibTrans" presStyleCnt="0"/>
      <dgm:spPr/>
    </dgm:pt>
    <dgm:pt modelId="{E819098B-2946-43E0-99F5-769D43913A9B}" type="pres">
      <dgm:prSet presAssocID="{AF953857-51A9-4C32-B8C7-87B0F7897D4A}" presName="node" presStyleLbl="node1" presStyleIdx="2" presStyleCnt="16">
        <dgm:presLayoutVars>
          <dgm:bulletEnabled val="1"/>
        </dgm:presLayoutVars>
      </dgm:prSet>
      <dgm:spPr/>
    </dgm:pt>
    <dgm:pt modelId="{6B29BDB0-683B-49CD-BEBD-93881B1DAF75}" type="pres">
      <dgm:prSet presAssocID="{15DEC074-7E2B-4BCD-836F-FE6A22DFA702}" presName="sibTrans" presStyleCnt="0"/>
      <dgm:spPr/>
    </dgm:pt>
    <dgm:pt modelId="{12F2F9F4-5FEF-46B4-B12A-9B04F8D8AA6B}" type="pres">
      <dgm:prSet presAssocID="{2A20E5F1-42C0-405D-B96B-DE9CA33C82ED}" presName="node" presStyleLbl="node1" presStyleIdx="3" presStyleCnt="16">
        <dgm:presLayoutVars>
          <dgm:bulletEnabled val="1"/>
        </dgm:presLayoutVars>
      </dgm:prSet>
      <dgm:spPr/>
    </dgm:pt>
    <dgm:pt modelId="{1C4AE77A-21CB-444E-9459-A755C685EEB9}" type="pres">
      <dgm:prSet presAssocID="{9497C93A-4AE5-4B0E-B102-A0F01DB15637}" presName="sibTrans" presStyleCnt="0"/>
      <dgm:spPr/>
    </dgm:pt>
    <dgm:pt modelId="{5950D918-9168-40BA-A3E2-A705F2B8FE9F}" type="pres">
      <dgm:prSet presAssocID="{B63167FF-24BA-459F-B8CB-3E98DF7B78D0}" presName="node" presStyleLbl="node1" presStyleIdx="4" presStyleCnt="16">
        <dgm:presLayoutVars>
          <dgm:bulletEnabled val="1"/>
        </dgm:presLayoutVars>
      </dgm:prSet>
      <dgm:spPr/>
    </dgm:pt>
    <dgm:pt modelId="{5C2C068C-886D-424A-A3C3-7315F9C79C9E}" type="pres">
      <dgm:prSet presAssocID="{877ABE3D-7851-4747-AAB0-6C0A4622628F}" presName="sibTrans" presStyleCnt="0"/>
      <dgm:spPr/>
    </dgm:pt>
    <dgm:pt modelId="{5A99A566-8FE0-42DD-9A80-40E4ABFA1E46}" type="pres">
      <dgm:prSet presAssocID="{5BF41F8B-C5DA-4249-9338-7B9BD9AEC35B}" presName="node" presStyleLbl="node1" presStyleIdx="5" presStyleCnt="16">
        <dgm:presLayoutVars>
          <dgm:bulletEnabled val="1"/>
        </dgm:presLayoutVars>
      </dgm:prSet>
      <dgm:spPr/>
    </dgm:pt>
    <dgm:pt modelId="{E9FA2057-6029-42C4-BE04-B56453EF3F49}" type="pres">
      <dgm:prSet presAssocID="{3C454FDF-75C1-4A1B-8F84-184AAEF2AE3B}" presName="sibTrans" presStyleCnt="0"/>
      <dgm:spPr/>
    </dgm:pt>
    <dgm:pt modelId="{3C6F8828-DF7D-4587-AABC-9384528C80F1}" type="pres">
      <dgm:prSet presAssocID="{4840BB88-E5E2-4C65-B7E2-C1170B5B405B}" presName="node" presStyleLbl="node1" presStyleIdx="6" presStyleCnt="16">
        <dgm:presLayoutVars>
          <dgm:bulletEnabled val="1"/>
        </dgm:presLayoutVars>
      </dgm:prSet>
      <dgm:spPr/>
    </dgm:pt>
    <dgm:pt modelId="{4489907A-9B23-4583-8E03-F6395DD55975}" type="pres">
      <dgm:prSet presAssocID="{3FED9D55-0705-435B-86F0-B1DDF873EBEB}" presName="sibTrans" presStyleCnt="0"/>
      <dgm:spPr/>
    </dgm:pt>
    <dgm:pt modelId="{66870FD7-5712-454C-BF1A-BB952FCF8388}" type="pres">
      <dgm:prSet presAssocID="{6A03F923-E500-451E-B7D8-D6BFF3B6DA10}" presName="node" presStyleLbl="node1" presStyleIdx="7" presStyleCnt="16">
        <dgm:presLayoutVars>
          <dgm:bulletEnabled val="1"/>
        </dgm:presLayoutVars>
      </dgm:prSet>
      <dgm:spPr/>
    </dgm:pt>
    <dgm:pt modelId="{27A6C09F-9566-401C-B56D-9B39C0D8BA42}" type="pres">
      <dgm:prSet presAssocID="{11C84369-7F91-4B5B-8714-C7CD0FB1614D}" presName="sibTrans" presStyleCnt="0"/>
      <dgm:spPr/>
    </dgm:pt>
    <dgm:pt modelId="{C042F341-8662-4FAC-AD95-DEE692941536}" type="pres">
      <dgm:prSet presAssocID="{9642AA85-5EEE-4894-BC95-3A662AB552A8}" presName="node" presStyleLbl="node1" presStyleIdx="8" presStyleCnt="16">
        <dgm:presLayoutVars>
          <dgm:bulletEnabled val="1"/>
        </dgm:presLayoutVars>
      </dgm:prSet>
      <dgm:spPr/>
    </dgm:pt>
    <dgm:pt modelId="{DA4F5B85-DCD1-4516-9786-3FFBD3972869}" type="pres">
      <dgm:prSet presAssocID="{406B4C71-24C5-4083-8748-082E509E9E3E}" presName="sibTrans" presStyleCnt="0"/>
      <dgm:spPr/>
    </dgm:pt>
    <dgm:pt modelId="{3EC5D37E-3FDD-4280-AED5-467433A2F9D6}" type="pres">
      <dgm:prSet presAssocID="{B2F10451-55E2-438A-A33F-AD9FB3412A76}" presName="node" presStyleLbl="node1" presStyleIdx="9" presStyleCnt="16">
        <dgm:presLayoutVars>
          <dgm:bulletEnabled val="1"/>
        </dgm:presLayoutVars>
      </dgm:prSet>
      <dgm:spPr/>
    </dgm:pt>
    <dgm:pt modelId="{DA4E48DB-B173-4AD1-9E1A-8613DC6494C0}" type="pres">
      <dgm:prSet presAssocID="{727335CD-B867-4B1C-919F-6BB2D77B612B}" presName="sibTrans" presStyleCnt="0"/>
      <dgm:spPr/>
    </dgm:pt>
    <dgm:pt modelId="{41E2834B-708F-4602-A100-03F39DB16B4D}" type="pres">
      <dgm:prSet presAssocID="{64B57AC0-AEA8-4DA4-8BCC-1F0998A9DAD0}" presName="node" presStyleLbl="node1" presStyleIdx="10" presStyleCnt="16">
        <dgm:presLayoutVars>
          <dgm:bulletEnabled val="1"/>
        </dgm:presLayoutVars>
      </dgm:prSet>
      <dgm:spPr/>
    </dgm:pt>
    <dgm:pt modelId="{70F61763-5285-477B-82BA-41FF3D568B59}" type="pres">
      <dgm:prSet presAssocID="{FEC7DE11-BDFF-45B7-9129-37E67BB85409}" presName="sibTrans" presStyleCnt="0"/>
      <dgm:spPr/>
    </dgm:pt>
    <dgm:pt modelId="{50B4924C-C4FA-49D0-82F6-E1F47B43D9D9}" type="pres">
      <dgm:prSet presAssocID="{C8F45CCA-D559-4D35-A19B-8F07F79325D0}" presName="node" presStyleLbl="node1" presStyleIdx="11" presStyleCnt="16">
        <dgm:presLayoutVars>
          <dgm:bulletEnabled val="1"/>
        </dgm:presLayoutVars>
      </dgm:prSet>
      <dgm:spPr/>
    </dgm:pt>
    <dgm:pt modelId="{BDB1131A-575E-4895-B480-8B5C7119635D}" type="pres">
      <dgm:prSet presAssocID="{F86397B1-F0E8-47F7-9D1B-579B6A33E0C9}" presName="sibTrans" presStyleCnt="0"/>
      <dgm:spPr/>
    </dgm:pt>
    <dgm:pt modelId="{12DF607B-A4BA-42F5-8B40-88598C856246}" type="pres">
      <dgm:prSet presAssocID="{9003F833-606D-43A7-B8F9-F40D8F5A760A}" presName="node" presStyleLbl="node1" presStyleIdx="12" presStyleCnt="16">
        <dgm:presLayoutVars>
          <dgm:bulletEnabled val="1"/>
        </dgm:presLayoutVars>
      </dgm:prSet>
      <dgm:spPr/>
    </dgm:pt>
    <dgm:pt modelId="{530BE164-2C1C-4CA0-BF54-A4C089FC8DDE}" type="pres">
      <dgm:prSet presAssocID="{59663DAB-49A3-463C-9E0A-1069697742EF}" presName="sibTrans" presStyleCnt="0"/>
      <dgm:spPr/>
    </dgm:pt>
    <dgm:pt modelId="{83FE8E60-031D-48D2-83F2-8CBB654E744A}" type="pres">
      <dgm:prSet presAssocID="{A973F52A-B3C4-4ADC-B9F8-8813CAE1469F}" presName="node" presStyleLbl="node1" presStyleIdx="13" presStyleCnt="16">
        <dgm:presLayoutVars>
          <dgm:bulletEnabled val="1"/>
        </dgm:presLayoutVars>
      </dgm:prSet>
      <dgm:spPr/>
    </dgm:pt>
    <dgm:pt modelId="{5DF5DB45-132C-4273-B8CC-27225A239C52}" type="pres">
      <dgm:prSet presAssocID="{4A3812DF-4CB6-4934-93C6-A85A84B9B126}" presName="sibTrans" presStyleCnt="0"/>
      <dgm:spPr/>
    </dgm:pt>
    <dgm:pt modelId="{FD186D11-1243-4FDA-810F-448D28E542FA}" type="pres">
      <dgm:prSet presAssocID="{3961B4A5-FC0E-4CEF-B5E7-FD11A8BB887A}" presName="node" presStyleLbl="node1" presStyleIdx="14" presStyleCnt="16">
        <dgm:presLayoutVars>
          <dgm:bulletEnabled val="1"/>
        </dgm:presLayoutVars>
      </dgm:prSet>
      <dgm:spPr/>
    </dgm:pt>
    <dgm:pt modelId="{EBFF0839-37CD-4112-A8EB-726202B65CE5}" type="pres">
      <dgm:prSet presAssocID="{37109661-5164-4A3B-880D-251BAE27287A}" presName="sibTrans" presStyleCnt="0"/>
      <dgm:spPr/>
    </dgm:pt>
    <dgm:pt modelId="{E37FEB97-BE1A-4D5E-BC34-44D5E56C9015}" type="pres">
      <dgm:prSet presAssocID="{D4F46540-A555-4EFF-835C-F959667898DE}" presName="node" presStyleLbl="node1" presStyleIdx="15" presStyleCnt="16">
        <dgm:presLayoutVars>
          <dgm:bulletEnabled val="1"/>
        </dgm:presLayoutVars>
      </dgm:prSet>
      <dgm:spPr/>
    </dgm:pt>
  </dgm:ptLst>
  <dgm:cxnLst>
    <dgm:cxn modelId="{0A3B0604-042B-48C8-9213-FEC77238D6F2}" srcId="{B1DB981C-DD38-4AF7-8680-8C830FD8B4D5}" destId="{A973F52A-B3C4-4ADC-B9F8-8813CAE1469F}" srcOrd="13" destOrd="0" parTransId="{AA2D4D40-775F-4F32-B2AC-C612797BBB2E}" sibTransId="{4A3812DF-4CB6-4934-93C6-A85A84B9B126}"/>
    <dgm:cxn modelId="{A9FAF80D-12F9-44CB-B416-ABF868AC2385}" srcId="{B1DB981C-DD38-4AF7-8680-8C830FD8B4D5}" destId="{AF953857-51A9-4C32-B8C7-87B0F7897D4A}" srcOrd="2" destOrd="0" parTransId="{2A1B22AF-7D42-43FE-87EC-167FAFC06353}" sibTransId="{15DEC074-7E2B-4BCD-836F-FE6A22DFA702}"/>
    <dgm:cxn modelId="{2D995613-864E-448D-9A22-82166C7CD026}" srcId="{B1DB981C-DD38-4AF7-8680-8C830FD8B4D5}" destId="{A4DA9FB0-E20C-4E81-9CFF-4E9AC618DC91}" srcOrd="0" destOrd="0" parTransId="{AD5B3AD5-27C0-4003-A720-89FE80624885}" sibTransId="{B66EF245-7B9E-432E-9A29-A0BBD870EE4C}"/>
    <dgm:cxn modelId="{1CEF8C1F-09B6-4C43-B78A-D2A5EF09ECAF}" srcId="{B1DB981C-DD38-4AF7-8680-8C830FD8B4D5}" destId="{2A20E5F1-42C0-405D-B96B-DE9CA33C82ED}" srcOrd="3" destOrd="0" parTransId="{36F3265A-205E-4C3E-A52A-92CC16489625}" sibTransId="{9497C93A-4AE5-4B0E-B102-A0F01DB15637}"/>
    <dgm:cxn modelId="{82C3F81F-2C3E-4BA4-8054-E5EB95905B73}" srcId="{B1DB981C-DD38-4AF7-8680-8C830FD8B4D5}" destId="{4840BB88-E5E2-4C65-B7E2-C1170B5B405B}" srcOrd="6" destOrd="0" parTransId="{A467571B-D07F-4517-B06D-1B25BE6569B1}" sibTransId="{3FED9D55-0705-435B-86F0-B1DDF873EBEB}"/>
    <dgm:cxn modelId="{61859121-63EF-48B8-8F8A-21D3DCE9E29C}" srcId="{B1DB981C-DD38-4AF7-8680-8C830FD8B4D5}" destId="{9642AA85-5EEE-4894-BC95-3A662AB552A8}" srcOrd="8" destOrd="0" parTransId="{6581B8AA-0335-4CCF-9595-28894F95EC38}" sibTransId="{406B4C71-24C5-4083-8748-082E509E9E3E}"/>
    <dgm:cxn modelId="{D4271023-4390-4245-BC46-7B68F09AF22E}" srcId="{B1DB981C-DD38-4AF7-8680-8C830FD8B4D5}" destId="{6A03F923-E500-451E-B7D8-D6BFF3B6DA10}" srcOrd="7" destOrd="0" parTransId="{5D0F4FF2-5370-44BA-ACB0-906758F4F059}" sibTransId="{11C84369-7F91-4B5B-8714-C7CD0FB1614D}"/>
    <dgm:cxn modelId="{B4B43A31-B493-4C02-886D-73AAC73C868D}" srcId="{B1DB981C-DD38-4AF7-8680-8C830FD8B4D5}" destId="{9003F833-606D-43A7-B8F9-F40D8F5A760A}" srcOrd="12" destOrd="0" parTransId="{B3E147F8-00D9-47B0-A2C5-871564DF824F}" sibTransId="{59663DAB-49A3-463C-9E0A-1069697742EF}"/>
    <dgm:cxn modelId="{0AA78431-220C-4948-9651-9CB98D29C747}" type="presOf" srcId="{9003F833-606D-43A7-B8F9-F40D8F5A760A}" destId="{12DF607B-A4BA-42F5-8B40-88598C856246}" srcOrd="0" destOrd="0" presId="urn:microsoft.com/office/officeart/2005/8/layout/default"/>
    <dgm:cxn modelId="{5BC7F73A-3B90-4B01-BF37-F7D939E19249}" type="presOf" srcId="{3961B4A5-FC0E-4CEF-B5E7-FD11A8BB887A}" destId="{FD186D11-1243-4FDA-810F-448D28E542FA}" srcOrd="0" destOrd="0" presId="urn:microsoft.com/office/officeart/2005/8/layout/default"/>
    <dgm:cxn modelId="{0A834E60-C99F-4224-9303-4BD37D8319AF}" srcId="{B1DB981C-DD38-4AF7-8680-8C830FD8B4D5}" destId="{076B793D-7B39-45C6-8FE2-62EC7C5F3EFE}" srcOrd="1" destOrd="0" parTransId="{BCF3F2D4-1E59-41D5-B95F-32C43D0AD207}" sibTransId="{F93B2F2C-0C8C-457A-8A70-8A0A531B251C}"/>
    <dgm:cxn modelId="{7B5EC245-4129-4773-84ED-1FFAC9127F44}" type="presOf" srcId="{4840BB88-E5E2-4C65-B7E2-C1170B5B405B}" destId="{3C6F8828-DF7D-4587-AABC-9384528C80F1}" srcOrd="0" destOrd="0" presId="urn:microsoft.com/office/officeart/2005/8/layout/default"/>
    <dgm:cxn modelId="{B313C745-5419-4FB9-A231-DC1134058795}" type="presOf" srcId="{2A20E5F1-42C0-405D-B96B-DE9CA33C82ED}" destId="{12F2F9F4-5FEF-46B4-B12A-9B04F8D8AA6B}" srcOrd="0" destOrd="0" presId="urn:microsoft.com/office/officeart/2005/8/layout/default"/>
    <dgm:cxn modelId="{40C47746-B7DA-437C-8A52-23068B9577E0}" srcId="{B1DB981C-DD38-4AF7-8680-8C830FD8B4D5}" destId="{64B57AC0-AEA8-4DA4-8BCC-1F0998A9DAD0}" srcOrd="10" destOrd="0" parTransId="{98548C91-3FE7-4D75-AE4C-39DF2B380BD6}" sibTransId="{FEC7DE11-BDFF-45B7-9129-37E67BB85409}"/>
    <dgm:cxn modelId="{AA674B6B-DC26-49C6-AF3F-0FB5B542F88E}" type="presOf" srcId="{A973F52A-B3C4-4ADC-B9F8-8813CAE1469F}" destId="{83FE8E60-031D-48D2-83F2-8CBB654E744A}" srcOrd="0" destOrd="0" presId="urn:microsoft.com/office/officeart/2005/8/layout/default"/>
    <dgm:cxn modelId="{E1622F4F-2EF3-4C20-8410-B20E46713F1E}" type="presOf" srcId="{64B57AC0-AEA8-4DA4-8BCC-1F0998A9DAD0}" destId="{41E2834B-708F-4602-A100-03F39DB16B4D}" srcOrd="0" destOrd="0" presId="urn:microsoft.com/office/officeart/2005/8/layout/default"/>
    <dgm:cxn modelId="{8751A370-EDD1-4942-9903-248D8534F548}" type="presOf" srcId="{B63167FF-24BA-459F-B8CB-3E98DF7B78D0}" destId="{5950D918-9168-40BA-A3E2-A705F2B8FE9F}" srcOrd="0" destOrd="0" presId="urn:microsoft.com/office/officeart/2005/8/layout/default"/>
    <dgm:cxn modelId="{43DAF271-9CBF-499A-BB81-7248C3B31E96}" type="presOf" srcId="{5BF41F8B-C5DA-4249-9338-7B9BD9AEC35B}" destId="{5A99A566-8FE0-42DD-9A80-40E4ABFA1E46}" srcOrd="0" destOrd="0" presId="urn:microsoft.com/office/officeart/2005/8/layout/default"/>
    <dgm:cxn modelId="{85669575-C378-46E2-B58B-358553CCB87E}" type="presOf" srcId="{D4F46540-A555-4EFF-835C-F959667898DE}" destId="{E37FEB97-BE1A-4D5E-BC34-44D5E56C9015}" srcOrd="0" destOrd="0" presId="urn:microsoft.com/office/officeart/2005/8/layout/default"/>
    <dgm:cxn modelId="{6E876877-BB0D-4503-8807-69C623D269D6}" type="presOf" srcId="{B1DB981C-DD38-4AF7-8680-8C830FD8B4D5}" destId="{9F120356-E3DC-4ACC-9202-0F77366FE82F}" srcOrd="0" destOrd="0" presId="urn:microsoft.com/office/officeart/2005/8/layout/default"/>
    <dgm:cxn modelId="{F3EEC47E-3EDE-4AF8-9871-6099576E286E}" type="presOf" srcId="{076B793D-7B39-45C6-8FE2-62EC7C5F3EFE}" destId="{6A49F0E0-B23F-4407-95ED-5628E0B7A8E8}" srcOrd="0" destOrd="0" presId="urn:microsoft.com/office/officeart/2005/8/layout/default"/>
    <dgm:cxn modelId="{0D82CA7F-FC3D-4E81-A0A6-BF1D17DB4377}" type="presOf" srcId="{6A03F923-E500-451E-B7D8-D6BFF3B6DA10}" destId="{66870FD7-5712-454C-BF1A-BB952FCF8388}" srcOrd="0" destOrd="0" presId="urn:microsoft.com/office/officeart/2005/8/layout/default"/>
    <dgm:cxn modelId="{71A74E9C-DC67-4F6C-9F0B-9FB7D1F1A605}" srcId="{B1DB981C-DD38-4AF7-8680-8C830FD8B4D5}" destId="{C8F45CCA-D559-4D35-A19B-8F07F79325D0}" srcOrd="11" destOrd="0" parTransId="{5BAEB53D-432A-4D5F-B6A8-D47662AD83E3}" sibTransId="{F86397B1-F0E8-47F7-9D1B-579B6A33E0C9}"/>
    <dgm:cxn modelId="{5A97E59D-566B-4559-A18A-5B91FA4C4D7A}" type="presOf" srcId="{9642AA85-5EEE-4894-BC95-3A662AB552A8}" destId="{C042F341-8662-4FAC-AD95-DEE692941536}" srcOrd="0" destOrd="0" presId="urn:microsoft.com/office/officeart/2005/8/layout/default"/>
    <dgm:cxn modelId="{1D00479E-C90B-4922-8137-6B8ABE1B08FF}" srcId="{B1DB981C-DD38-4AF7-8680-8C830FD8B4D5}" destId="{B63167FF-24BA-459F-B8CB-3E98DF7B78D0}" srcOrd="4" destOrd="0" parTransId="{CF748DF8-ECD7-423F-B3BA-50BBB0221277}" sibTransId="{877ABE3D-7851-4747-AAB0-6C0A4622628F}"/>
    <dgm:cxn modelId="{9794B0B8-5687-4C5D-9D7B-08F0A1DD0287}" srcId="{B1DB981C-DD38-4AF7-8680-8C830FD8B4D5}" destId="{B2F10451-55E2-438A-A33F-AD9FB3412A76}" srcOrd="9" destOrd="0" parTransId="{12574D73-7D52-4CA5-BA81-EA47075BBF97}" sibTransId="{727335CD-B867-4B1C-919F-6BB2D77B612B}"/>
    <dgm:cxn modelId="{8C7DAAC1-9700-4E27-85F5-45FA440A7675}" type="presOf" srcId="{AF953857-51A9-4C32-B8C7-87B0F7897D4A}" destId="{E819098B-2946-43E0-99F5-769D43913A9B}" srcOrd="0" destOrd="0" presId="urn:microsoft.com/office/officeart/2005/8/layout/default"/>
    <dgm:cxn modelId="{D30423D4-2A2C-4DA1-A556-1512B7E3F5C8}" type="presOf" srcId="{B2F10451-55E2-438A-A33F-AD9FB3412A76}" destId="{3EC5D37E-3FDD-4280-AED5-467433A2F9D6}" srcOrd="0" destOrd="0" presId="urn:microsoft.com/office/officeart/2005/8/layout/default"/>
    <dgm:cxn modelId="{65DCE9E6-B3AF-4D10-BB3E-2DC14E2C5B8E}" srcId="{B1DB981C-DD38-4AF7-8680-8C830FD8B4D5}" destId="{5BF41F8B-C5DA-4249-9338-7B9BD9AEC35B}" srcOrd="5" destOrd="0" parTransId="{690ECABD-64EE-4A89-A5EE-6EA811CB59CA}" sibTransId="{3C454FDF-75C1-4A1B-8F84-184AAEF2AE3B}"/>
    <dgm:cxn modelId="{981AFAE7-B838-427B-836E-BC2574F73F71}" srcId="{B1DB981C-DD38-4AF7-8680-8C830FD8B4D5}" destId="{3961B4A5-FC0E-4CEF-B5E7-FD11A8BB887A}" srcOrd="14" destOrd="0" parTransId="{895887CC-CBE3-433D-9264-E3094377F9B5}" sibTransId="{37109661-5164-4A3B-880D-251BAE27287A}"/>
    <dgm:cxn modelId="{5B052FEF-76A8-46B6-88F8-516F421C8C60}" srcId="{B1DB981C-DD38-4AF7-8680-8C830FD8B4D5}" destId="{D4F46540-A555-4EFF-835C-F959667898DE}" srcOrd="15" destOrd="0" parTransId="{7923294D-973B-4E45-9410-77F26D0A70E7}" sibTransId="{CA4EE331-167B-4C85-86AF-23E7EFFB048D}"/>
    <dgm:cxn modelId="{0E0922FA-88C5-4758-936C-E44EBA07A3C7}" type="presOf" srcId="{C8F45CCA-D559-4D35-A19B-8F07F79325D0}" destId="{50B4924C-C4FA-49D0-82F6-E1F47B43D9D9}" srcOrd="0" destOrd="0" presId="urn:microsoft.com/office/officeart/2005/8/layout/default"/>
    <dgm:cxn modelId="{5CEF9FFC-6A40-49BD-94E4-0E29381A906B}" type="presOf" srcId="{A4DA9FB0-E20C-4E81-9CFF-4E9AC618DC91}" destId="{55B5B849-5805-43F4-8AE8-117CBDB6E411}" srcOrd="0" destOrd="0" presId="urn:microsoft.com/office/officeart/2005/8/layout/default"/>
    <dgm:cxn modelId="{FACC4A1C-CF04-45FD-87A2-8165F50C7EA1}" type="presParOf" srcId="{9F120356-E3DC-4ACC-9202-0F77366FE82F}" destId="{55B5B849-5805-43F4-8AE8-117CBDB6E411}" srcOrd="0" destOrd="0" presId="urn:microsoft.com/office/officeart/2005/8/layout/default"/>
    <dgm:cxn modelId="{0DDE6B83-FC8D-463A-B7A7-184CC69F3165}" type="presParOf" srcId="{9F120356-E3DC-4ACC-9202-0F77366FE82F}" destId="{9B4EB499-83A6-4F57-828E-0A968B0F9893}" srcOrd="1" destOrd="0" presId="urn:microsoft.com/office/officeart/2005/8/layout/default"/>
    <dgm:cxn modelId="{DC34FD54-86CA-4637-AC51-14F0F1916E32}" type="presParOf" srcId="{9F120356-E3DC-4ACC-9202-0F77366FE82F}" destId="{6A49F0E0-B23F-4407-95ED-5628E0B7A8E8}" srcOrd="2" destOrd="0" presId="urn:microsoft.com/office/officeart/2005/8/layout/default"/>
    <dgm:cxn modelId="{ADF44D95-8E45-4A03-858F-41821CC69E90}" type="presParOf" srcId="{9F120356-E3DC-4ACC-9202-0F77366FE82F}" destId="{931A6CBF-AEB0-4FE2-8680-AC940617BB4C}" srcOrd="3" destOrd="0" presId="urn:microsoft.com/office/officeart/2005/8/layout/default"/>
    <dgm:cxn modelId="{F6591338-9D58-4702-9A1B-C37F1C69C113}" type="presParOf" srcId="{9F120356-E3DC-4ACC-9202-0F77366FE82F}" destId="{E819098B-2946-43E0-99F5-769D43913A9B}" srcOrd="4" destOrd="0" presId="urn:microsoft.com/office/officeart/2005/8/layout/default"/>
    <dgm:cxn modelId="{471AF6B9-00D1-42DC-A7D7-F173B6D0CF24}" type="presParOf" srcId="{9F120356-E3DC-4ACC-9202-0F77366FE82F}" destId="{6B29BDB0-683B-49CD-BEBD-93881B1DAF75}" srcOrd="5" destOrd="0" presId="urn:microsoft.com/office/officeart/2005/8/layout/default"/>
    <dgm:cxn modelId="{500FC652-09ED-4F33-A548-33C35B5A2E4C}" type="presParOf" srcId="{9F120356-E3DC-4ACC-9202-0F77366FE82F}" destId="{12F2F9F4-5FEF-46B4-B12A-9B04F8D8AA6B}" srcOrd="6" destOrd="0" presId="urn:microsoft.com/office/officeart/2005/8/layout/default"/>
    <dgm:cxn modelId="{69FF78E7-8881-42E3-AAF3-A830EC9F4238}" type="presParOf" srcId="{9F120356-E3DC-4ACC-9202-0F77366FE82F}" destId="{1C4AE77A-21CB-444E-9459-A755C685EEB9}" srcOrd="7" destOrd="0" presId="urn:microsoft.com/office/officeart/2005/8/layout/default"/>
    <dgm:cxn modelId="{8661EC2E-F9E7-4680-B2D3-6273609AAB17}" type="presParOf" srcId="{9F120356-E3DC-4ACC-9202-0F77366FE82F}" destId="{5950D918-9168-40BA-A3E2-A705F2B8FE9F}" srcOrd="8" destOrd="0" presId="urn:microsoft.com/office/officeart/2005/8/layout/default"/>
    <dgm:cxn modelId="{B39C25E6-5B69-4297-B62D-2793527BF009}" type="presParOf" srcId="{9F120356-E3DC-4ACC-9202-0F77366FE82F}" destId="{5C2C068C-886D-424A-A3C3-7315F9C79C9E}" srcOrd="9" destOrd="0" presId="urn:microsoft.com/office/officeart/2005/8/layout/default"/>
    <dgm:cxn modelId="{7539FBC1-E1EF-4DF2-9BED-7DE509E16337}" type="presParOf" srcId="{9F120356-E3DC-4ACC-9202-0F77366FE82F}" destId="{5A99A566-8FE0-42DD-9A80-40E4ABFA1E46}" srcOrd="10" destOrd="0" presId="urn:microsoft.com/office/officeart/2005/8/layout/default"/>
    <dgm:cxn modelId="{00BE5ADF-2653-41CB-A418-62BF94A8A319}" type="presParOf" srcId="{9F120356-E3DC-4ACC-9202-0F77366FE82F}" destId="{E9FA2057-6029-42C4-BE04-B56453EF3F49}" srcOrd="11" destOrd="0" presId="urn:microsoft.com/office/officeart/2005/8/layout/default"/>
    <dgm:cxn modelId="{E3378053-7EC0-4781-B0A4-7E9B58674528}" type="presParOf" srcId="{9F120356-E3DC-4ACC-9202-0F77366FE82F}" destId="{3C6F8828-DF7D-4587-AABC-9384528C80F1}" srcOrd="12" destOrd="0" presId="urn:microsoft.com/office/officeart/2005/8/layout/default"/>
    <dgm:cxn modelId="{460A09C6-84D9-443C-913C-8C43C6BDB3D3}" type="presParOf" srcId="{9F120356-E3DC-4ACC-9202-0F77366FE82F}" destId="{4489907A-9B23-4583-8E03-F6395DD55975}" srcOrd="13" destOrd="0" presId="urn:microsoft.com/office/officeart/2005/8/layout/default"/>
    <dgm:cxn modelId="{8ACF01B0-E20B-41A4-8036-8332A5B577D5}" type="presParOf" srcId="{9F120356-E3DC-4ACC-9202-0F77366FE82F}" destId="{66870FD7-5712-454C-BF1A-BB952FCF8388}" srcOrd="14" destOrd="0" presId="urn:microsoft.com/office/officeart/2005/8/layout/default"/>
    <dgm:cxn modelId="{3ED85F3C-4675-4EA6-99C4-285D0AF9960C}" type="presParOf" srcId="{9F120356-E3DC-4ACC-9202-0F77366FE82F}" destId="{27A6C09F-9566-401C-B56D-9B39C0D8BA42}" srcOrd="15" destOrd="0" presId="urn:microsoft.com/office/officeart/2005/8/layout/default"/>
    <dgm:cxn modelId="{CAB36910-DBC3-4E1D-B9CE-FC3B08EAAA84}" type="presParOf" srcId="{9F120356-E3DC-4ACC-9202-0F77366FE82F}" destId="{C042F341-8662-4FAC-AD95-DEE692941536}" srcOrd="16" destOrd="0" presId="urn:microsoft.com/office/officeart/2005/8/layout/default"/>
    <dgm:cxn modelId="{2B678BB9-6116-48E5-9A5E-56DDDE6F492E}" type="presParOf" srcId="{9F120356-E3DC-4ACC-9202-0F77366FE82F}" destId="{DA4F5B85-DCD1-4516-9786-3FFBD3972869}" srcOrd="17" destOrd="0" presId="urn:microsoft.com/office/officeart/2005/8/layout/default"/>
    <dgm:cxn modelId="{73C026FF-B0C5-4E3F-9E11-804CEFD8E7E7}" type="presParOf" srcId="{9F120356-E3DC-4ACC-9202-0F77366FE82F}" destId="{3EC5D37E-3FDD-4280-AED5-467433A2F9D6}" srcOrd="18" destOrd="0" presId="urn:microsoft.com/office/officeart/2005/8/layout/default"/>
    <dgm:cxn modelId="{9F036E95-ED49-4AE1-86C9-C69B32C36EE3}" type="presParOf" srcId="{9F120356-E3DC-4ACC-9202-0F77366FE82F}" destId="{DA4E48DB-B173-4AD1-9E1A-8613DC6494C0}" srcOrd="19" destOrd="0" presId="urn:microsoft.com/office/officeart/2005/8/layout/default"/>
    <dgm:cxn modelId="{C39EED1B-FE6A-4E06-8554-A828084A1048}" type="presParOf" srcId="{9F120356-E3DC-4ACC-9202-0F77366FE82F}" destId="{41E2834B-708F-4602-A100-03F39DB16B4D}" srcOrd="20" destOrd="0" presId="urn:microsoft.com/office/officeart/2005/8/layout/default"/>
    <dgm:cxn modelId="{9E1F84C2-1859-4BF6-BD24-B055BA94F3F0}" type="presParOf" srcId="{9F120356-E3DC-4ACC-9202-0F77366FE82F}" destId="{70F61763-5285-477B-82BA-41FF3D568B59}" srcOrd="21" destOrd="0" presId="urn:microsoft.com/office/officeart/2005/8/layout/default"/>
    <dgm:cxn modelId="{1ED1D3EE-9958-4AC8-ACAE-052A0DF3C510}" type="presParOf" srcId="{9F120356-E3DC-4ACC-9202-0F77366FE82F}" destId="{50B4924C-C4FA-49D0-82F6-E1F47B43D9D9}" srcOrd="22" destOrd="0" presId="urn:microsoft.com/office/officeart/2005/8/layout/default"/>
    <dgm:cxn modelId="{01464CA1-0E47-4EC1-A9DD-80887014996D}" type="presParOf" srcId="{9F120356-E3DC-4ACC-9202-0F77366FE82F}" destId="{BDB1131A-575E-4895-B480-8B5C7119635D}" srcOrd="23" destOrd="0" presId="urn:microsoft.com/office/officeart/2005/8/layout/default"/>
    <dgm:cxn modelId="{22D7274F-836E-4044-A68A-3360A534990B}" type="presParOf" srcId="{9F120356-E3DC-4ACC-9202-0F77366FE82F}" destId="{12DF607B-A4BA-42F5-8B40-88598C856246}" srcOrd="24" destOrd="0" presId="urn:microsoft.com/office/officeart/2005/8/layout/default"/>
    <dgm:cxn modelId="{D6FE048B-C6C4-4BC6-8BAD-D77C16343996}" type="presParOf" srcId="{9F120356-E3DC-4ACC-9202-0F77366FE82F}" destId="{530BE164-2C1C-4CA0-BF54-A4C089FC8DDE}" srcOrd="25" destOrd="0" presId="urn:microsoft.com/office/officeart/2005/8/layout/default"/>
    <dgm:cxn modelId="{7E4CC75E-D1E4-4CB5-9384-223B4F2584C9}" type="presParOf" srcId="{9F120356-E3DC-4ACC-9202-0F77366FE82F}" destId="{83FE8E60-031D-48D2-83F2-8CBB654E744A}" srcOrd="26" destOrd="0" presId="urn:microsoft.com/office/officeart/2005/8/layout/default"/>
    <dgm:cxn modelId="{D1F216AB-FAE2-4345-BB80-E320A410A016}" type="presParOf" srcId="{9F120356-E3DC-4ACC-9202-0F77366FE82F}" destId="{5DF5DB45-132C-4273-B8CC-27225A239C52}" srcOrd="27" destOrd="0" presId="urn:microsoft.com/office/officeart/2005/8/layout/default"/>
    <dgm:cxn modelId="{5FE523D4-FA0D-4708-B25A-30D0702186AF}" type="presParOf" srcId="{9F120356-E3DC-4ACC-9202-0F77366FE82F}" destId="{FD186D11-1243-4FDA-810F-448D28E542FA}" srcOrd="28" destOrd="0" presId="urn:microsoft.com/office/officeart/2005/8/layout/default"/>
    <dgm:cxn modelId="{12262622-3DBF-4C3C-AFC4-437FCC524D6B}" type="presParOf" srcId="{9F120356-E3DC-4ACC-9202-0F77366FE82F}" destId="{EBFF0839-37CD-4112-A8EB-726202B65CE5}" srcOrd="29" destOrd="0" presId="urn:microsoft.com/office/officeart/2005/8/layout/default"/>
    <dgm:cxn modelId="{85FD54A3-9E64-404D-A904-5E0BB8AE3429}" type="presParOf" srcId="{9F120356-E3DC-4ACC-9202-0F77366FE82F}" destId="{E37FEB97-BE1A-4D5E-BC34-44D5E56C9015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9929B-E18D-42FA-BAF4-E8A3F9D9A2E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7604B-DC56-42A2-A533-6F6C9A87A3CB}">
      <dgm:prSet/>
      <dgm:spPr/>
      <dgm:t>
        <a:bodyPr/>
        <a:lstStyle/>
        <a:p>
          <a:r>
            <a:rPr lang="nl-NL"/>
            <a:t>1891 Tesla-Coil</a:t>
          </a:r>
          <a:endParaRPr lang="en-US"/>
        </a:p>
      </dgm:t>
    </dgm:pt>
    <dgm:pt modelId="{0D675702-58F3-4BF9-9769-9AA8020AB828}" type="parTrans" cxnId="{0683E75D-DE6E-49B5-94C8-7CDD9EB0441C}">
      <dgm:prSet/>
      <dgm:spPr/>
      <dgm:t>
        <a:bodyPr/>
        <a:lstStyle/>
        <a:p>
          <a:endParaRPr lang="en-US"/>
        </a:p>
      </dgm:t>
    </dgm:pt>
    <dgm:pt modelId="{05681363-9E2D-461C-B0ED-F8E6766C4C5C}" type="sibTrans" cxnId="{0683E75D-DE6E-49B5-94C8-7CDD9EB0441C}">
      <dgm:prSet/>
      <dgm:spPr/>
      <dgm:t>
        <a:bodyPr/>
        <a:lstStyle/>
        <a:p>
          <a:endParaRPr lang="en-US"/>
        </a:p>
      </dgm:t>
    </dgm:pt>
    <dgm:pt modelId="{5EFF75EE-9C56-441B-9B31-25CA7836C03F}">
      <dgm:prSet/>
      <dgm:spPr/>
      <dgm:t>
        <a:bodyPr/>
        <a:lstStyle/>
        <a:p>
          <a:r>
            <a:rPr lang="nl-NL"/>
            <a:t>1950 RCA IR en RF </a:t>
          </a:r>
          <a:endParaRPr lang="en-US"/>
        </a:p>
      </dgm:t>
    </dgm:pt>
    <dgm:pt modelId="{44348D28-13BD-4569-9C35-D651B98B8AF6}" type="parTrans" cxnId="{00E9FE1E-F4FE-4602-8432-B0FDC33181B1}">
      <dgm:prSet/>
      <dgm:spPr/>
      <dgm:t>
        <a:bodyPr/>
        <a:lstStyle/>
        <a:p>
          <a:endParaRPr lang="en-US"/>
        </a:p>
      </dgm:t>
    </dgm:pt>
    <dgm:pt modelId="{49788F72-04E5-40D8-9D30-35A04B74368B}" type="sibTrans" cxnId="{00E9FE1E-F4FE-4602-8432-B0FDC33181B1}">
      <dgm:prSet/>
      <dgm:spPr/>
      <dgm:t>
        <a:bodyPr/>
        <a:lstStyle/>
        <a:p>
          <a:endParaRPr lang="en-US"/>
        </a:p>
      </dgm:t>
    </dgm:pt>
    <dgm:pt modelId="{7AF004F1-8716-46C4-A28F-07E4D27ACA3E}">
      <dgm:prSet/>
      <dgm:spPr/>
      <dgm:t>
        <a:bodyPr/>
        <a:lstStyle/>
        <a:p>
          <a:r>
            <a:rPr lang="nl-NL"/>
            <a:t>1975 X10 RF</a:t>
          </a:r>
          <a:endParaRPr lang="en-US"/>
        </a:p>
      </dgm:t>
    </dgm:pt>
    <dgm:pt modelId="{9DF57CEA-8554-49FC-B323-CA2894BF4A94}" type="parTrans" cxnId="{11A3CE9C-CE11-4975-AABD-EB5DAA5986AE}">
      <dgm:prSet/>
      <dgm:spPr/>
      <dgm:t>
        <a:bodyPr/>
        <a:lstStyle/>
        <a:p>
          <a:endParaRPr lang="en-US"/>
        </a:p>
      </dgm:t>
    </dgm:pt>
    <dgm:pt modelId="{1D9733F7-E7CD-4C24-9527-78CEBACDBB56}" type="sibTrans" cxnId="{11A3CE9C-CE11-4975-AABD-EB5DAA5986AE}">
      <dgm:prSet/>
      <dgm:spPr/>
      <dgm:t>
        <a:bodyPr/>
        <a:lstStyle/>
        <a:p>
          <a:endParaRPr lang="en-US"/>
        </a:p>
      </dgm:t>
    </dgm:pt>
    <dgm:pt modelId="{6DBBC01B-FF66-4FC6-8FCA-EB985DB9CFC4}">
      <dgm:prSet/>
      <dgm:spPr/>
      <dgm:t>
        <a:bodyPr/>
        <a:lstStyle/>
        <a:p>
          <a:r>
            <a:rPr lang="nl-NL" dirty="0"/>
            <a:t>1980 DMX via RF</a:t>
          </a:r>
          <a:endParaRPr lang="en-US" dirty="0"/>
        </a:p>
      </dgm:t>
    </dgm:pt>
    <dgm:pt modelId="{65EE4AF1-FB86-49DB-A85E-82C95EDCB605}" type="parTrans" cxnId="{F5440484-3607-4A5D-81AE-5AAC127BCC23}">
      <dgm:prSet/>
      <dgm:spPr/>
      <dgm:t>
        <a:bodyPr/>
        <a:lstStyle/>
        <a:p>
          <a:endParaRPr lang="en-US"/>
        </a:p>
      </dgm:t>
    </dgm:pt>
    <dgm:pt modelId="{75305EB4-3E92-4C4A-AC1B-1D3CC48BE24A}" type="sibTrans" cxnId="{F5440484-3607-4A5D-81AE-5AAC127BCC23}">
      <dgm:prSet/>
      <dgm:spPr/>
      <dgm:t>
        <a:bodyPr/>
        <a:lstStyle/>
        <a:p>
          <a:endParaRPr lang="en-US"/>
        </a:p>
      </dgm:t>
    </dgm:pt>
    <dgm:pt modelId="{32BD94CF-A00C-44F7-B138-4369D1FE7864}">
      <dgm:prSet/>
      <dgm:spPr/>
      <dgm:t>
        <a:bodyPr/>
        <a:lstStyle/>
        <a:p>
          <a:r>
            <a:rPr lang="nl-NL" dirty="0"/>
            <a:t>2001 Z-wave</a:t>
          </a:r>
          <a:endParaRPr lang="en-US" dirty="0"/>
        </a:p>
      </dgm:t>
    </dgm:pt>
    <dgm:pt modelId="{5A87B3E3-C274-4A87-BEE3-F55F8F4CD285}" type="parTrans" cxnId="{F03413D3-DFAE-4121-A075-311D448B4E75}">
      <dgm:prSet/>
      <dgm:spPr/>
      <dgm:t>
        <a:bodyPr/>
        <a:lstStyle/>
        <a:p>
          <a:endParaRPr lang="en-US"/>
        </a:p>
      </dgm:t>
    </dgm:pt>
    <dgm:pt modelId="{3AC9FF8B-27F0-44EE-A7EA-520EDE779A5F}" type="sibTrans" cxnId="{F03413D3-DFAE-4121-A075-311D448B4E75}">
      <dgm:prSet/>
      <dgm:spPr/>
      <dgm:t>
        <a:bodyPr/>
        <a:lstStyle/>
        <a:p>
          <a:endParaRPr lang="en-US"/>
        </a:p>
      </dgm:t>
    </dgm:pt>
    <dgm:pt modelId="{6C82627F-5D73-457A-B2D3-58E66FC86226}">
      <dgm:prSet/>
      <dgm:spPr/>
      <dgm:t>
        <a:bodyPr/>
        <a:lstStyle/>
        <a:p>
          <a:r>
            <a:rPr lang="nl-NL"/>
            <a:t>2001 EnOcean</a:t>
          </a:r>
          <a:endParaRPr lang="en-US"/>
        </a:p>
      </dgm:t>
    </dgm:pt>
    <dgm:pt modelId="{71A51555-4626-41C7-8509-B734E366402E}" type="parTrans" cxnId="{AD90266D-2B62-49F0-811B-AAD9CC44229B}">
      <dgm:prSet/>
      <dgm:spPr/>
      <dgm:t>
        <a:bodyPr/>
        <a:lstStyle/>
        <a:p>
          <a:endParaRPr lang="en-US"/>
        </a:p>
      </dgm:t>
    </dgm:pt>
    <dgm:pt modelId="{6477CA68-4C68-4C39-8F41-01E4276EE886}" type="sibTrans" cxnId="{AD90266D-2B62-49F0-811B-AAD9CC44229B}">
      <dgm:prSet/>
      <dgm:spPr/>
      <dgm:t>
        <a:bodyPr/>
        <a:lstStyle/>
        <a:p>
          <a:endParaRPr lang="en-US"/>
        </a:p>
      </dgm:t>
    </dgm:pt>
    <dgm:pt modelId="{DB8D8BD5-05FF-4460-8F1D-3FF2F1D842DE}">
      <dgm:prSet/>
      <dgm:spPr/>
      <dgm:t>
        <a:bodyPr/>
        <a:lstStyle/>
        <a:p>
          <a:r>
            <a:rPr lang="nl-NL"/>
            <a:t>2002 Zigbee</a:t>
          </a:r>
          <a:endParaRPr lang="en-US"/>
        </a:p>
      </dgm:t>
    </dgm:pt>
    <dgm:pt modelId="{C46A6D8B-2E3D-48B5-9CD0-2F46E2BAC264}" type="parTrans" cxnId="{F6C54AF6-F914-45B3-8114-D2F4FF475272}">
      <dgm:prSet/>
      <dgm:spPr/>
      <dgm:t>
        <a:bodyPr/>
        <a:lstStyle/>
        <a:p>
          <a:endParaRPr lang="en-US"/>
        </a:p>
      </dgm:t>
    </dgm:pt>
    <dgm:pt modelId="{F26560B4-F0F2-49A7-ADE5-284C76FB9947}" type="sibTrans" cxnId="{F6C54AF6-F914-45B3-8114-D2F4FF475272}">
      <dgm:prSet/>
      <dgm:spPr/>
      <dgm:t>
        <a:bodyPr/>
        <a:lstStyle/>
        <a:p>
          <a:endParaRPr lang="en-US"/>
        </a:p>
      </dgm:t>
    </dgm:pt>
    <dgm:pt modelId="{025E8B0C-B4F5-4533-BD68-FD0A3F0BD7B0}">
      <dgm:prSet/>
      <dgm:spPr/>
      <dgm:t>
        <a:bodyPr/>
        <a:lstStyle/>
        <a:p>
          <a:r>
            <a:rPr lang="nl-NL" dirty="0"/>
            <a:t>2003 W-DMX </a:t>
          </a:r>
          <a:endParaRPr lang="en-US" dirty="0"/>
        </a:p>
      </dgm:t>
    </dgm:pt>
    <dgm:pt modelId="{3959BA50-BD11-4F26-8956-F9462E9329EA}" type="parTrans" cxnId="{51C432F1-41DB-42D5-AC4E-16FB2E42A9C6}">
      <dgm:prSet/>
      <dgm:spPr/>
      <dgm:t>
        <a:bodyPr/>
        <a:lstStyle/>
        <a:p>
          <a:endParaRPr lang="en-US"/>
        </a:p>
      </dgm:t>
    </dgm:pt>
    <dgm:pt modelId="{3D4FA411-41B3-41ED-A51D-8B5660F6E8DD}" type="sibTrans" cxnId="{51C432F1-41DB-42D5-AC4E-16FB2E42A9C6}">
      <dgm:prSet/>
      <dgm:spPr/>
      <dgm:t>
        <a:bodyPr/>
        <a:lstStyle/>
        <a:p>
          <a:endParaRPr lang="en-US"/>
        </a:p>
      </dgm:t>
    </dgm:pt>
    <dgm:pt modelId="{75AB6667-3D73-473E-9057-72F862E4ED0F}">
      <dgm:prSet/>
      <dgm:spPr/>
      <dgm:t>
        <a:bodyPr/>
        <a:lstStyle/>
        <a:p>
          <a:r>
            <a:rPr lang="nl-NL" dirty="0"/>
            <a:t>2010 BLE 4.0/</a:t>
          </a:r>
          <a:r>
            <a:rPr lang="nl-NL" dirty="0" err="1"/>
            <a:t>WI-fi</a:t>
          </a:r>
          <a:endParaRPr lang="en-US" dirty="0"/>
        </a:p>
      </dgm:t>
    </dgm:pt>
    <dgm:pt modelId="{5CF0A1D0-6F94-4F72-A153-71E57782A3C0}" type="parTrans" cxnId="{69433582-BB80-4862-9D11-86ED98CC746E}">
      <dgm:prSet/>
      <dgm:spPr/>
      <dgm:t>
        <a:bodyPr/>
        <a:lstStyle/>
        <a:p>
          <a:endParaRPr lang="en-US"/>
        </a:p>
      </dgm:t>
    </dgm:pt>
    <dgm:pt modelId="{1DD622AE-F54B-417B-A074-9B499ADFC5D1}" type="sibTrans" cxnId="{69433582-BB80-4862-9D11-86ED98CC746E}">
      <dgm:prSet/>
      <dgm:spPr/>
      <dgm:t>
        <a:bodyPr/>
        <a:lstStyle/>
        <a:p>
          <a:endParaRPr lang="en-US"/>
        </a:p>
      </dgm:t>
    </dgm:pt>
    <dgm:pt modelId="{0AF140C7-7AAB-4828-B662-F8553A4030C6}">
      <dgm:prSet/>
      <dgm:spPr/>
      <dgm:t>
        <a:bodyPr/>
        <a:lstStyle/>
        <a:p>
          <a:r>
            <a:rPr lang="nl-NL" dirty="0"/>
            <a:t>2011 </a:t>
          </a:r>
          <a:r>
            <a:rPr lang="nl-NL" dirty="0" err="1"/>
            <a:t>Casambi</a:t>
          </a:r>
          <a:endParaRPr lang="en-US" dirty="0"/>
        </a:p>
      </dgm:t>
    </dgm:pt>
    <dgm:pt modelId="{87AAB3C0-48EC-448F-AEDA-70E99176B1C9}" type="parTrans" cxnId="{17117D74-2306-42C6-BBD4-7C04902FFC79}">
      <dgm:prSet/>
      <dgm:spPr/>
      <dgm:t>
        <a:bodyPr/>
        <a:lstStyle/>
        <a:p>
          <a:endParaRPr lang="en-US"/>
        </a:p>
      </dgm:t>
    </dgm:pt>
    <dgm:pt modelId="{5BCC6B2F-4DC5-4A59-ACB9-B0C4CEBCC5DA}" type="sibTrans" cxnId="{17117D74-2306-42C6-BBD4-7C04902FFC79}">
      <dgm:prSet/>
      <dgm:spPr/>
      <dgm:t>
        <a:bodyPr/>
        <a:lstStyle/>
        <a:p>
          <a:endParaRPr lang="en-US"/>
        </a:p>
      </dgm:t>
    </dgm:pt>
    <dgm:pt modelId="{B82C844E-C99E-4239-A7B1-F0972CD97497}">
      <dgm:prSet/>
      <dgm:spPr/>
      <dgm:t>
        <a:bodyPr/>
        <a:lstStyle/>
        <a:p>
          <a:r>
            <a:rPr lang="nl-NL" dirty="0"/>
            <a:t>2014 </a:t>
          </a:r>
          <a:r>
            <a:rPr lang="nl-NL" dirty="0" err="1"/>
            <a:t>Chess</a:t>
          </a:r>
          <a:r>
            <a:rPr lang="nl-NL" dirty="0"/>
            <a:t> </a:t>
          </a:r>
          <a:r>
            <a:rPr lang="nl-NL" dirty="0" err="1"/>
            <a:t>Mesh</a:t>
          </a:r>
          <a:r>
            <a:rPr lang="nl-NL" dirty="0"/>
            <a:t> /</a:t>
          </a:r>
          <a:r>
            <a:rPr lang="nl-NL" dirty="0" err="1"/>
            <a:t>Wirepass</a:t>
          </a:r>
          <a:r>
            <a:rPr lang="nl-NL" dirty="0"/>
            <a:t>/SILVAIR</a:t>
          </a:r>
          <a:endParaRPr lang="en-US" dirty="0"/>
        </a:p>
      </dgm:t>
    </dgm:pt>
    <dgm:pt modelId="{9D7A4FD7-00C4-449B-A65F-1DC5AC27AB80}" type="parTrans" cxnId="{F09D360F-974A-425B-B22D-D9E09CB9502A}">
      <dgm:prSet/>
      <dgm:spPr/>
      <dgm:t>
        <a:bodyPr/>
        <a:lstStyle/>
        <a:p>
          <a:endParaRPr lang="en-US"/>
        </a:p>
      </dgm:t>
    </dgm:pt>
    <dgm:pt modelId="{F11824E9-8B9E-46CE-AEE6-61E0D067A7AB}" type="sibTrans" cxnId="{F09D360F-974A-425B-B22D-D9E09CB9502A}">
      <dgm:prSet/>
      <dgm:spPr/>
      <dgm:t>
        <a:bodyPr/>
        <a:lstStyle/>
        <a:p>
          <a:endParaRPr lang="en-US"/>
        </a:p>
      </dgm:t>
    </dgm:pt>
    <dgm:pt modelId="{C728E367-8FB5-46B1-9B9F-AA3847109683}">
      <dgm:prSet/>
      <dgm:spPr/>
      <dgm:t>
        <a:bodyPr/>
        <a:lstStyle/>
        <a:p>
          <a:r>
            <a:rPr lang="nl-NL" dirty="0"/>
            <a:t>2015 </a:t>
          </a:r>
          <a:r>
            <a:rPr lang="nl-NL" dirty="0" err="1"/>
            <a:t>WiSilica</a:t>
          </a:r>
          <a:r>
            <a:rPr lang="nl-NL" dirty="0"/>
            <a:t> </a:t>
          </a:r>
          <a:r>
            <a:rPr lang="nl-NL" dirty="0" err="1"/>
            <a:t>Mesh</a:t>
          </a:r>
          <a:r>
            <a:rPr lang="nl-NL" dirty="0"/>
            <a:t>/</a:t>
          </a:r>
          <a:endParaRPr lang="en-US" dirty="0"/>
        </a:p>
      </dgm:t>
    </dgm:pt>
    <dgm:pt modelId="{7EFC15C0-60D3-46F4-8485-77A5C6E3C126}" type="parTrans" cxnId="{81A33BAA-4FA3-4049-9529-742B3823C56E}">
      <dgm:prSet/>
      <dgm:spPr/>
      <dgm:t>
        <a:bodyPr/>
        <a:lstStyle/>
        <a:p>
          <a:endParaRPr lang="en-US"/>
        </a:p>
      </dgm:t>
    </dgm:pt>
    <dgm:pt modelId="{3A681C33-4EF5-4BC0-AB78-6AAF6EDEE227}" type="sibTrans" cxnId="{81A33BAA-4FA3-4049-9529-742B3823C56E}">
      <dgm:prSet/>
      <dgm:spPr/>
      <dgm:t>
        <a:bodyPr/>
        <a:lstStyle/>
        <a:p>
          <a:endParaRPr lang="en-US"/>
        </a:p>
      </dgm:t>
    </dgm:pt>
    <dgm:pt modelId="{BC7B6D25-1836-4071-BCFE-61B16EBF618C}">
      <dgm:prSet/>
      <dgm:spPr/>
      <dgm:t>
        <a:bodyPr/>
        <a:lstStyle/>
        <a:p>
          <a:r>
            <a:rPr lang="nl-NL" dirty="0"/>
            <a:t>2016 BLE 5.0</a:t>
          </a:r>
          <a:endParaRPr lang="en-US" dirty="0"/>
        </a:p>
      </dgm:t>
    </dgm:pt>
    <dgm:pt modelId="{CF1215FD-CD0D-4FF8-9662-0D08C0BCA514}" type="parTrans" cxnId="{7090ACF3-EBCB-401A-BC82-F00D822EFE11}">
      <dgm:prSet/>
      <dgm:spPr/>
      <dgm:t>
        <a:bodyPr/>
        <a:lstStyle/>
        <a:p>
          <a:endParaRPr lang="en-US"/>
        </a:p>
      </dgm:t>
    </dgm:pt>
    <dgm:pt modelId="{94F16CEE-6073-4659-BA5C-D48B25F736F0}" type="sibTrans" cxnId="{7090ACF3-EBCB-401A-BC82-F00D822EFE11}">
      <dgm:prSet/>
      <dgm:spPr/>
      <dgm:t>
        <a:bodyPr/>
        <a:lstStyle/>
        <a:p>
          <a:endParaRPr lang="en-US"/>
        </a:p>
      </dgm:t>
    </dgm:pt>
    <dgm:pt modelId="{BE941E61-F724-4D98-8223-BB5C559CBB41}">
      <dgm:prSet/>
      <dgm:spPr/>
      <dgm:t>
        <a:bodyPr/>
        <a:lstStyle/>
        <a:p>
          <a:r>
            <a:rPr lang="nl-NL" dirty="0"/>
            <a:t>2016 ARC </a:t>
          </a:r>
          <a:r>
            <a:rPr lang="nl-NL" dirty="0" err="1"/>
            <a:t>Mesh</a:t>
          </a:r>
          <a:r>
            <a:rPr lang="nl-NL" dirty="0"/>
            <a:t> / </a:t>
          </a:r>
          <a:r>
            <a:rPr lang="nl-NL" dirty="0" err="1"/>
            <a:t>Organic</a:t>
          </a:r>
          <a:r>
            <a:rPr lang="nl-NL" dirty="0"/>
            <a:t> Response BLE</a:t>
          </a:r>
          <a:endParaRPr lang="en-US" dirty="0"/>
        </a:p>
      </dgm:t>
    </dgm:pt>
    <dgm:pt modelId="{7170A9CA-388D-46B6-8F9A-E2F76E50DCE7}" type="parTrans" cxnId="{3C107CD7-5B48-497C-B09F-209A47ECAF8A}">
      <dgm:prSet/>
      <dgm:spPr/>
      <dgm:t>
        <a:bodyPr/>
        <a:lstStyle/>
        <a:p>
          <a:endParaRPr lang="en-US"/>
        </a:p>
      </dgm:t>
    </dgm:pt>
    <dgm:pt modelId="{DB142F52-57FF-4399-92B0-3871BE1B7678}" type="sibTrans" cxnId="{3C107CD7-5B48-497C-B09F-209A47ECAF8A}">
      <dgm:prSet/>
      <dgm:spPr/>
      <dgm:t>
        <a:bodyPr/>
        <a:lstStyle/>
        <a:p>
          <a:endParaRPr lang="en-US"/>
        </a:p>
      </dgm:t>
    </dgm:pt>
    <dgm:pt modelId="{814A2A66-1B33-438A-A523-C3E39F6BFA34}">
      <dgm:prSet/>
      <dgm:spPr/>
      <dgm:t>
        <a:bodyPr/>
        <a:lstStyle/>
        <a:p>
          <a:r>
            <a:rPr lang="nl-NL" dirty="0"/>
            <a:t>2017 BLE </a:t>
          </a:r>
          <a:r>
            <a:rPr lang="nl-NL" dirty="0" err="1"/>
            <a:t>Mesh</a:t>
          </a:r>
          <a:r>
            <a:rPr lang="nl-NL" dirty="0"/>
            <a:t> (SIG)</a:t>
          </a:r>
          <a:endParaRPr lang="en-US" dirty="0"/>
        </a:p>
      </dgm:t>
    </dgm:pt>
    <dgm:pt modelId="{79D327D6-B861-48F8-B7E6-731A2627289F}" type="parTrans" cxnId="{1F51AF3C-888A-4757-951A-EBCB6BC86526}">
      <dgm:prSet/>
      <dgm:spPr/>
      <dgm:t>
        <a:bodyPr/>
        <a:lstStyle/>
        <a:p>
          <a:endParaRPr lang="en-US"/>
        </a:p>
      </dgm:t>
    </dgm:pt>
    <dgm:pt modelId="{08EF4A61-D4C4-467C-9CD4-7ABBF8988AD1}" type="sibTrans" cxnId="{1F51AF3C-888A-4757-951A-EBCB6BC86526}">
      <dgm:prSet/>
      <dgm:spPr/>
      <dgm:t>
        <a:bodyPr/>
        <a:lstStyle/>
        <a:p>
          <a:endParaRPr lang="en-US"/>
        </a:p>
      </dgm:t>
    </dgm:pt>
    <dgm:pt modelId="{12311286-2BAA-467F-9420-AB47EBDABBBF}">
      <dgm:prSet/>
      <dgm:spPr/>
      <dgm:t>
        <a:bodyPr/>
        <a:lstStyle/>
        <a:p>
          <a:r>
            <a:rPr lang="nl-NL" dirty="0"/>
            <a:t>2017 </a:t>
          </a:r>
          <a:r>
            <a:rPr lang="nl-NL" dirty="0" err="1"/>
            <a:t>EnOcean</a:t>
          </a:r>
          <a:r>
            <a:rPr lang="nl-NL" dirty="0"/>
            <a:t> </a:t>
          </a:r>
          <a:r>
            <a:rPr lang="nl-NL" dirty="0" err="1"/>
            <a:t>Mesh</a:t>
          </a:r>
          <a:endParaRPr lang="en-US" dirty="0"/>
        </a:p>
      </dgm:t>
    </dgm:pt>
    <dgm:pt modelId="{4370BB7C-1294-450C-A686-01957CF4348A}" type="parTrans" cxnId="{FABE1B55-1602-435A-896D-5CC335AA781E}">
      <dgm:prSet/>
      <dgm:spPr/>
      <dgm:t>
        <a:bodyPr/>
        <a:lstStyle/>
        <a:p>
          <a:endParaRPr lang="en-US"/>
        </a:p>
      </dgm:t>
    </dgm:pt>
    <dgm:pt modelId="{FB561D54-0CA1-48DA-AF05-D6F3B2438137}" type="sibTrans" cxnId="{FABE1B55-1602-435A-896D-5CC335AA781E}">
      <dgm:prSet/>
      <dgm:spPr/>
      <dgm:t>
        <a:bodyPr/>
        <a:lstStyle/>
        <a:p>
          <a:endParaRPr lang="en-US"/>
        </a:p>
      </dgm:t>
    </dgm:pt>
    <dgm:pt modelId="{156F6582-D474-4DD9-85F4-0080FBC34F01}">
      <dgm:prSet/>
      <dgm:spPr/>
      <dgm:t>
        <a:bodyPr/>
        <a:lstStyle/>
        <a:p>
          <a:r>
            <a:rPr lang="nl-NL" dirty="0"/>
            <a:t>2018 </a:t>
          </a:r>
          <a:r>
            <a:rPr lang="nl-NL" dirty="0" err="1"/>
            <a:t>Interact</a:t>
          </a:r>
          <a:r>
            <a:rPr lang="nl-NL" dirty="0"/>
            <a:t> Pro</a:t>
          </a:r>
          <a:endParaRPr lang="en-US" dirty="0"/>
        </a:p>
      </dgm:t>
    </dgm:pt>
    <dgm:pt modelId="{B21A8EA1-10F9-4141-89E6-B1994EAB7CFA}" type="parTrans" cxnId="{D7706FDF-2B5A-48E4-BA4C-C333F157277A}">
      <dgm:prSet/>
      <dgm:spPr/>
      <dgm:t>
        <a:bodyPr/>
        <a:lstStyle/>
        <a:p>
          <a:endParaRPr lang="en-US"/>
        </a:p>
      </dgm:t>
    </dgm:pt>
    <dgm:pt modelId="{EC252A27-2F4F-4A34-B710-3CD86AAC6089}" type="sibTrans" cxnId="{D7706FDF-2B5A-48E4-BA4C-C333F157277A}">
      <dgm:prSet/>
      <dgm:spPr/>
      <dgm:t>
        <a:bodyPr/>
        <a:lstStyle/>
        <a:p>
          <a:endParaRPr lang="en-US"/>
        </a:p>
      </dgm:t>
    </dgm:pt>
    <dgm:pt modelId="{BC2B729E-C692-4D12-AB49-CC6E7832D4EC}">
      <dgm:prSet/>
      <dgm:spPr/>
      <dgm:t>
        <a:bodyPr/>
        <a:lstStyle/>
        <a:p>
          <a:r>
            <a:rPr lang="nl-NL" dirty="0"/>
            <a:t>2018 </a:t>
          </a:r>
          <a:r>
            <a:rPr lang="nl-NL" dirty="0" err="1"/>
            <a:t>nLight</a:t>
          </a:r>
          <a:r>
            <a:rPr lang="nl-NL" dirty="0"/>
            <a:t> AIR</a:t>
          </a:r>
          <a:endParaRPr lang="en-US" dirty="0"/>
        </a:p>
      </dgm:t>
    </dgm:pt>
    <dgm:pt modelId="{95B3265B-4D95-4D87-9317-0D276674A93C}" type="parTrans" cxnId="{0E8BC023-D603-4FB3-BAB8-680C330207D8}">
      <dgm:prSet/>
      <dgm:spPr/>
      <dgm:t>
        <a:bodyPr/>
        <a:lstStyle/>
        <a:p>
          <a:endParaRPr lang="en-US"/>
        </a:p>
      </dgm:t>
    </dgm:pt>
    <dgm:pt modelId="{77031081-CE0A-401C-A8F1-DFB5FB8D9FC1}" type="sibTrans" cxnId="{0E8BC023-D603-4FB3-BAB8-680C330207D8}">
      <dgm:prSet/>
      <dgm:spPr/>
      <dgm:t>
        <a:bodyPr/>
        <a:lstStyle/>
        <a:p>
          <a:endParaRPr lang="en-US"/>
        </a:p>
      </dgm:t>
    </dgm:pt>
    <dgm:pt modelId="{FB860534-8FB3-4C5B-BD7B-C3C7848A1A3E}">
      <dgm:prSet/>
      <dgm:spPr/>
      <dgm:t>
        <a:bodyPr/>
        <a:lstStyle/>
        <a:p>
          <a:r>
            <a:rPr lang="nl-NL" dirty="0"/>
            <a:t>2019 </a:t>
          </a:r>
          <a:r>
            <a:rPr lang="nl-NL" dirty="0" err="1"/>
            <a:t>TruBlu</a:t>
          </a:r>
          <a:r>
            <a:rPr lang="nl-NL" dirty="0"/>
            <a:t> </a:t>
          </a:r>
          <a:endParaRPr lang="en-US" dirty="0"/>
        </a:p>
      </dgm:t>
    </dgm:pt>
    <dgm:pt modelId="{CF36774F-FA24-44E0-BBD0-743629064951}" type="parTrans" cxnId="{29D8A062-BA61-4734-AF36-92EAD3B509D4}">
      <dgm:prSet/>
      <dgm:spPr/>
      <dgm:t>
        <a:bodyPr/>
        <a:lstStyle/>
        <a:p>
          <a:endParaRPr lang="en-US"/>
        </a:p>
      </dgm:t>
    </dgm:pt>
    <dgm:pt modelId="{41CF953B-87DA-40B4-A1BD-032BE925E1CC}" type="sibTrans" cxnId="{29D8A062-BA61-4734-AF36-92EAD3B509D4}">
      <dgm:prSet/>
      <dgm:spPr/>
      <dgm:t>
        <a:bodyPr/>
        <a:lstStyle/>
        <a:p>
          <a:endParaRPr lang="en-US"/>
        </a:p>
      </dgm:t>
    </dgm:pt>
    <dgm:pt modelId="{46C4F30F-2A97-405C-B4D7-6AE98576DC12}">
      <dgm:prSet/>
      <dgm:spPr/>
      <dgm:t>
        <a:bodyPr/>
        <a:lstStyle/>
        <a:p>
          <a:r>
            <a:rPr lang="nl-NL" dirty="0"/>
            <a:t>2020 Platinum ILC</a:t>
          </a:r>
          <a:endParaRPr lang="en-US" dirty="0"/>
        </a:p>
      </dgm:t>
    </dgm:pt>
    <dgm:pt modelId="{99949871-9127-440A-BC7D-3BD7429657CE}" type="parTrans" cxnId="{A5C896B3-F28E-44FF-84BF-0B061F64A960}">
      <dgm:prSet/>
      <dgm:spPr/>
      <dgm:t>
        <a:bodyPr/>
        <a:lstStyle/>
        <a:p>
          <a:endParaRPr lang="en-US"/>
        </a:p>
      </dgm:t>
    </dgm:pt>
    <dgm:pt modelId="{6437D205-03B3-43A7-A7E5-AA2C9D773E03}" type="sibTrans" cxnId="{A5C896B3-F28E-44FF-84BF-0B061F64A960}">
      <dgm:prSet/>
      <dgm:spPr/>
      <dgm:t>
        <a:bodyPr/>
        <a:lstStyle/>
        <a:p>
          <a:endParaRPr lang="en-US"/>
        </a:p>
      </dgm:t>
    </dgm:pt>
    <dgm:pt modelId="{16C45D09-E889-484B-82FB-0D271B1FE08A}">
      <dgm:prSet/>
      <dgm:spPr/>
      <dgm:t>
        <a:bodyPr/>
        <a:lstStyle/>
        <a:p>
          <a:r>
            <a:rPr lang="en-US" dirty="0"/>
            <a:t>2015 LI-Fi</a:t>
          </a:r>
        </a:p>
      </dgm:t>
    </dgm:pt>
    <dgm:pt modelId="{DF5484E0-0B75-41BE-B9E1-94F9E551CCBD}" type="parTrans" cxnId="{5197DF63-E3DA-4E5B-9298-E5C0F9975A76}">
      <dgm:prSet/>
      <dgm:spPr/>
      <dgm:t>
        <a:bodyPr/>
        <a:lstStyle/>
        <a:p>
          <a:endParaRPr lang="nl-NL"/>
        </a:p>
      </dgm:t>
    </dgm:pt>
    <dgm:pt modelId="{0E4A1694-B48D-4347-B32E-22F9323E59E9}" type="sibTrans" cxnId="{5197DF63-E3DA-4E5B-9298-E5C0F9975A76}">
      <dgm:prSet/>
      <dgm:spPr/>
      <dgm:t>
        <a:bodyPr/>
        <a:lstStyle/>
        <a:p>
          <a:endParaRPr lang="nl-NL"/>
        </a:p>
      </dgm:t>
    </dgm:pt>
    <dgm:pt modelId="{246DDA27-CC01-4BF9-8983-909E7B52A5C8}">
      <dgm:prSet/>
      <dgm:spPr/>
      <dgm:t>
        <a:bodyPr/>
        <a:lstStyle/>
        <a:p>
          <a:r>
            <a:rPr lang="en-US" dirty="0"/>
            <a:t>2021 Matter</a:t>
          </a:r>
        </a:p>
      </dgm:t>
    </dgm:pt>
    <dgm:pt modelId="{CD47AEB0-0449-4CBC-BA5D-735EC655EBCD}" type="parTrans" cxnId="{5690D5A9-86BD-4417-A65D-9032422DD8C6}">
      <dgm:prSet/>
      <dgm:spPr/>
      <dgm:t>
        <a:bodyPr/>
        <a:lstStyle/>
        <a:p>
          <a:endParaRPr lang="nl-NL"/>
        </a:p>
      </dgm:t>
    </dgm:pt>
    <dgm:pt modelId="{DF868436-0AF1-40B4-BD35-770E5AE6D6C3}" type="sibTrans" cxnId="{5690D5A9-86BD-4417-A65D-9032422DD8C6}">
      <dgm:prSet/>
      <dgm:spPr/>
      <dgm:t>
        <a:bodyPr/>
        <a:lstStyle/>
        <a:p>
          <a:endParaRPr lang="nl-NL"/>
        </a:p>
      </dgm:t>
    </dgm:pt>
    <dgm:pt modelId="{FB1355D6-C209-4554-87FE-6FD81838B5D3}">
      <dgm:prSet/>
      <dgm:spPr/>
      <dgm:t>
        <a:bodyPr/>
        <a:lstStyle/>
        <a:p>
          <a:r>
            <a:rPr lang="en-US" dirty="0"/>
            <a:t>2004 ANT+</a:t>
          </a:r>
        </a:p>
      </dgm:t>
    </dgm:pt>
    <dgm:pt modelId="{5E5F3A5A-CD6A-4E82-BA19-A2E6FAB56BC6}" type="parTrans" cxnId="{0E77BA3E-7141-4A52-9327-23AD6B7BFBF7}">
      <dgm:prSet/>
      <dgm:spPr/>
      <dgm:t>
        <a:bodyPr/>
        <a:lstStyle/>
        <a:p>
          <a:endParaRPr lang="nl-NL"/>
        </a:p>
      </dgm:t>
    </dgm:pt>
    <dgm:pt modelId="{05BE55F8-BCD3-4A20-8F8F-6F95A81C73A5}" type="sibTrans" cxnId="{0E77BA3E-7141-4A52-9327-23AD6B7BFBF7}">
      <dgm:prSet/>
      <dgm:spPr/>
      <dgm:t>
        <a:bodyPr/>
        <a:lstStyle/>
        <a:p>
          <a:endParaRPr lang="nl-NL"/>
        </a:p>
      </dgm:t>
    </dgm:pt>
    <dgm:pt modelId="{724F1C18-8317-45A2-B4E9-0F814E10A7AD}">
      <dgm:prSet/>
      <dgm:spPr/>
      <dgm:t>
        <a:bodyPr/>
        <a:lstStyle/>
        <a:p>
          <a:r>
            <a:rPr lang="en-US" dirty="0"/>
            <a:t>1999 WI-FI</a:t>
          </a:r>
        </a:p>
      </dgm:t>
    </dgm:pt>
    <dgm:pt modelId="{9848B396-BD5A-491B-B934-E40902740859}" type="parTrans" cxnId="{ED67493A-56D7-4F0A-BAC7-D5D6353F10D8}">
      <dgm:prSet/>
      <dgm:spPr/>
      <dgm:t>
        <a:bodyPr/>
        <a:lstStyle/>
        <a:p>
          <a:endParaRPr lang="nl-NL"/>
        </a:p>
      </dgm:t>
    </dgm:pt>
    <dgm:pt modelId="{CE583C6D-367E-4ECE-86A2-2BDEEAB4B80E}" type="sibTrans" cxnId="{ED67493A-56D7-4F0A-BAC7-D5D6353F10D8}">
      <dgm:prSet/>
      <dgm:spPr/>
      <dgm:t>
        <a:bodyPr/>
        <a:lstStyle/>
        <a:p>
          <a:endParaRPr lang="nl-NL"/>
        </a:p>
      </dgm:t>
    </dgm:pt>
    <dgm:pt modelId="{489D8CC1-A423-491A-B6EE-A07DD7D97C07}">
      <dgm:prSet/>
      <dgm:spPr/>
      <dgm:t>
        <a:bodyPr/>
        <a:lstStyle/>
        <a:p>
          <a:r>
            <a:rPr lang="nl-NL" dirty="0"/>
            <a:t>2012 </a:t>
          </a:r>
          <a:r>
            <a:rPr lang="nl-NL" dirty="0" err="1"/>
            <a:t>Zigbee</a:t>
          </a:r>
          <a:r>
            <a:rPr lang="nl-NL" dirty="0"/>
            <a:t> Light Link</a:t>
          </a:r>
          <a:endParaRPr lang="en-US" dirty="0"/>
        </a:p>
      </dgm:t>
    </dgm:pt>
    <dgm:pt modelId="{57877280-A13C-489B-8F36-2B9F3077C0F0}" type="parTrans" cxnId="{9A47F962-4B88-4C24-A50E-AB43D458CF22}">
      <dgm:prSet/>
      <dgm:spPr/>
      <dgm:t>
        <a:bodyPr/>
        <a:lstStyle/>
        <a:p>
          <a:endParaRPr lang="nl-NL"/>
        </a:p>
      </dgm:t>
    </dgm:pt>
    <dgm:pt modelId="{0FDB972A-A04F-4268-B31D-1C2BE506FD5B}" type="sibTrans" cxnId="{9A47F962-4B88-4C24-A50E-AB43D458CF22}">
      <dgm:prSet/>
      <dgm:spPr/>
      <dgm:t>
        <a:bodyPr/>
        <a:lstStyle/>
        <a:p>
          <a:endParaRPr lang="nl-NL"/>
        </a:p>
      </dgm:t>
    </dgm:pt>
    <dgm:pt modelId="{6E9E9D76-4E23-4AFA-94ED-51F54CCE95B7}">
      <dgm:prSet/>
      <dgm:spPr/>
      <dgm:t>
        <a:bodyPr/>
        <a:lstStyle/>
        <a:p>
          <a:r>
            <a:rPr lang="en-US" dirty="0"/>
            <a:t>2014 Thread</a:t>
          </a:r>
        </a:p>
      </dgm:t>
    </dgm:pt>
    <dgm:pt modelId="{66A748ED-DA8D-4602-91D5-6A20269407D1}" type="parTrans" cxnId="{24181D84-FDD8-46AE-904C-FACEA6DE01EF}">
      <dgm:prSet/>
      <dgm:spPr/>
      <dgm:t>
        <a:bodyPr/>
        <a:lstStyle/>
        <a:p>
          <a:endParaRPr lang="nl-NL"/>
        </a:p>
      </dgm:t>
    </dgm:pt>
    <dgm:pt modelId="{9804AEF0-3A0E-41FA-8DF4-40D80AF88CEF}" type="sibTrans" cxnId="{24181D84-FDD8-46AE-904C-FACEA6DE01EF}">
      <dgm:prSet/>
      <dgm:spPr/>
      <dgm:t>
        <a:bodyPr/>
        <a:lstStyle/>
        <a:p>
          <a:endParaRPr lang="nl-NL"/>
        </a:p>
      </dgm:t>
    </dgm:pt>
    <dgm:pt modelId="{E64FCEA1-6EBF-4C98-B8F8-ABA28F8A872D}">
      <dgm:prSet/>
      <dgm:spPr/>
      <dgm:t>
        <a:bodyPr/>
        <a:lstStyle/>
        <a:p>
          <a:r>
            <a:rPr lang="en-US" dirty="0"/>
            <a:t>2012 Organic Response IR</a:t>
          </a:r>
        </a:p>
      </dgm:t>
    </dgm:pt>
    <dgm:pt modelId="{9302320F-05A0-40F7-8815-DDD2224FE651}" type="parTrans" cxnId="{80A7B24B-B6F0-4794-B46A-AE46466A10C8}">
      <dgm:prSet/>
      <dgm:spPr/>
      <dgm:t>
        <a:bodyPr/>
        <a:lstStyle/>
        <a:p>
          <a:endParaRPr lang="nl-NL"/>
        </a:p>
      </dgm:t>
    </dgm:pt>
    <dgm:pt modelId="{86EE8D1F-4CF4-418A-AA0C-9DA35492DEE9}" type="sibTrans" cxnId="{80A7B24B-B6F0-4794-B46A-AE46466A10C8}">
      <dgm:prSet/>
      <dgm:spPr/>
      <dgm:t>
        <a:bodyPr/>
        <a:lstStyle/>
        <a:p>
          <a:endParaRPr lang="nl-NL"/>
        </a:p>
      </dgm:t>
    </dgm:pt>
    <dgm:pt modelId="{3A4F95DA-72AA-44C0-BD61-C9AA66AF0A3C}" type="pres">
      <dgm:prSet presAssocID="{91D9929B-E18D-42FA-BAF4-E8A3F9D9A2EE}" presName="diagram" presStyleCnt="0">
        <dgm:presLayoutVars>
          <dgm:dir/>
          <dgm:resizeHandles val="exact"/>
        </dgm:presLayoutVars>
      </dgm:prSet>
      <dgm:spPr/>
    </dgm:pt>
    <dgm:pt modelId="{A98F6546-BA2C-4707-A8D0-40ECDDA6635F}" type="pres">
      <dgm:prSet presAssocID="{A337604B-DC56-42A2-A533-6F6C9A87A3CB}" presName="node" presStyleLbl="node1" presStyleIdx="0" presStyleCnt="27">
        <dgm:presLayoutVars>
          <dgm:bulletEnabled val="1"/>
        </dgm:presLayoutVars>
      </dgm:prSet>
      <dgm:spPr/>
    </dgm:pt>
    <dgm:pt modelId="{61898599-1B97-41EB-9154-F2E2F20F2C88}" type="pres">
      <dgm:prSet presAssocID="{05681363-9E2D-461C-B0ED-F8E6766C4C5C}" presName="sibTrans" presStyleCnt="0"/>
      <dgm:spPr/>
    </dgm:pt>
    <dgm:pt modelId="{2D7CE7EF-F285-47C1-A898-321F67A47BDC}" type="pres">
      <dgm:prSet presAssocID="{5EFF75EE-9C56-441B-9B31-25CA7836C03F}" presName="node" presStyleLbl="node1" presStyleIdx="1" presStyleCnt="27">
        <dgm:presLayoutVars>
          <dgm:bulletEnabled val="1"/>
        </dgm:presLayoutVars>
      </dgm:prSet>
      <dgm:spPr/>
    </dgm:pt>
    <dgm:pt modelId="{CC73E49F-1F9B-45AA-8BB6-A8563179CAA5}" type="pres">
      <dgm:prSet presAssocID="{49788F72-04E5-40D8-9D30-35A04B74368B}" presName="sibTrans" presStyleCnt="0"/>
      <dgm:spPr/>
    </dgm:pt>
    <dgm:pt modelId="{858F2A3C-190A-4708-9A9B-2407FC2494C9}" type="pres">
      <dgm:prSet presAssocID="{7AF004F1-8716-46C4-A28F-07E4D27ACA3E}" presName="node" presStyleLbl="node1" presStyleIdx="2" presStyleCnt="27">
        <dgm:presLayoutVars>
          <dgm:bulletEnabled val="1"/>
        </dgm:presLayoutVars>
      </dgm:prSet>
      <dgm:spPr/>
    </dgm:pt>
    <dgm:pt modelId="{BAD90F4F-F42B-445B-96A7-65E4810072CB}" type="pres">
      <dgm:prSet presAssocID="{1D9733F7-E7CD-4C24-9527-78CEBACDBB56}" presName="sibTrans" presStyleCnt="0"/>
      <dgm:spPr/>
    </dgm:pt>
    <dgm:pt modelId="{182F0AA7-23BC-4FC0-A7D3-2363DAE73FE8}" type="pres">
      <dgm:prSet presAssocID="{6DBBC01B-FF66-4FC6-8FCA-EB985DB9CFC4}" presName="node" presStyleLbl="node1" presStyleIdx="3" presStyleCnt="27">
        <dgm:presLayoutVars>
          <dgm:bulletEnabled val="1"/>
        </dgm:presLayoutVars>
      </dgm:prSet>
      <dgm:spPr/>
    </dgm:pt>
    <dgm:pt modelId="{28FBD593-A51F-4E23-B1A4-15567737060C}" type="pres">
      <dgm:prSet presAssocID="{75305EB4-3E92-4C4A-AC1B-1D3CC48BE24A}" presName="sibTrans" presStyleCnt="0"/>
      <dgm:spPr/>
    </dgm:pt>
    <dgm:pt modelId="{94AF9A0D-D2B9-4450-BEFA-6191E4D9905A}" type="pres">
      <dgm:prSet presAssocID="{724F1C18-8317-45A2-B4E9-0F814E10A7AD}" presName="node" presStyleLbl="node1" presStyleIdx="4" presStyleCnt="27">
        <dgm:presLayoutVars>
          <dgm:bulletEnabled val="1"/>
        </dgm:presLayoutVars>
      </dgm:prSet>
      <dgm:spPr/>
    </dgm:pt>
    <dgm:pt modelId="{E0D58423-135F-4B25-9DBA-62643579384F}" type="pres">
      <dgm:prSet presAssocID="{CE583C6D-367E-4ECE-86A2-2BDEEAB4B80E}" presName="sibTrans" presStyleCnt="0"/>
      <dgm:spPr/>
    </dgm:pt>
    <dgm:pt modelId="{BF18CBAC-C1C9-40C0-AE77-3F04FEF9A43B}" type="pres">
      <dgm:prSet presAssocID="{32BD94CF-A00C-44F7-B138-4369D1FE7864}" presName="node" presStyleLbl="node1" presStyleIdx="5" presStyleCnt="27">
        <dgm:presLayoutVars>
          <dgm:bulletEnabled val="1"/>
        </dgm:presLayoutVars>
      </dgm:prSet>
      <dgm:spPr/>
    </dgm:pt>
    <dgm:pt modelId="{AB8EA83D-3D52-4D42-9572-C101C63F2BE0}" type="pres">
      <dgm:prSet presAssocID="{3AC9FF8B-27F0-44EE-A7EA-520EDE779A5F}" presName="sibTrans" presStyleCnt="0"/>
      <dgm:spPr/>
    </dgm:pt>
    <dgm:pt modelId="{33B864FB-17FF-407E-B8E0-CC215A08755D}" type="pres">
      <dgm:prSet presAssocID="{6C82627F-5D73-457A-B2D3-58E66FC86226}" presName="node" presStyleLbl="node1" presStyleIdx="6" presStyleCnt="27">
        <dgm:presLayoutVars>
          <dgm:bulletEnabled val="1"/>
        </dgm:presLayoutVars>
      </dgm:prSet>
      <dgm:spPr/>
    </dgm:pt>
    <dgm:pt modelId="{A4FDD28B-16CA-435C-83D0-720C5731ACEE}" type="pres">
      <dgm:prSet presAssocID="{6477CA68-4C68-4C39-8F41-01E4276EE886}" presName="sibTrans" presStyleCnt="0"/>
      <dgm:spPr/>
    </dgm:pt>
    <dgm:pt modelId="{71B968C4-D602-41BC-B431-55481B39BB4B}" type="pres">
      <dgm:prSet presAssocID="{DB8D8BD5-05FF-4460-8F1D-3FF2F1D842DE}" presName="node" presStyleLbl="node1" presStyleIdx="7" presStyleCnt="27">
        <dgm:presLayoutVars>
          <dgm:bulletEnabled val="1"/>
        </dgm:presLayoutVars>
      </dgm:prSet>
      <dgm:spPr/>
    </dgm:pt>
    <dgm:pt modelId="{FA757B28-A896-466B-9FFB-BBDDCE984957}" type="pres">
      <dgm:prSet presAssocID="{F26560B4-F0F2-49A7-ADE5-284C76FB9947}" presName="sibTrans" presStyleCnt="0"/>
      <dgm:spPr/>
    </dgm:pt>
    <dgm:pt modelId="{2B3BA634-70A8-498F-BC6F-CFE46289EF12}" type="pres">
      <dgm:prSet presAssocID="{025E8B0C-B4F5-4533-BD68-FD0A3F0BD7B0}" presName="node" presStyleLbl="node1" presStyleIdx="8" presStyleCnt="27">
        <dgm:presLayoutVars>
          <dgm:bulletEnabled val="1"/>
        </dgm:presLayoutVars>
      </dgm:prSet>
      <dgm:spPr/>
    </dgm:pt>
    <dgm:pt modelId="{6CCC3B14-6693-4B29-96CF-2AB41938B9B7}" type="pres">
      <dgm:prSet presAssocID="{3D4FA411-41B3-41ED-A51D-8B5660F6E8DD}" presName="sibTrans" presStyleCnt="0"/>
      <dgm:spPr/>
    </dgm:pt>
    <dgm:pt modelId="{E0D9C5AB-4635-44A6-A0B7-B35FC4D6C6CC}" type="pres">
      <dgm:prSet presAssocID="{FB1355D6-C209-4554-87FE-6FD81838B5D3}" presName="node" presStyleLbl="node1" presStyleIdx="9" presStyleCnt="27">
        <dgm:presLayoutVars>
          <dgm:bulletEnabled val="1"/>
        </dgm:presLayoutVars>
      </dgm:prSet>
      <dgm:spPr/>
    </dgm:pt>
    <dgm:pt modelId="{62ECC187-A072-4FFB-B1EB-10148C45982A}" type="pres">
      <dgm:prSet presAssocID="{05BE55F8-BCD3-4A20-8F8F-6F95A81C73A5}" presName="sibTrans" presStyleCnt="0"/>
      <dgm:spPr/>
    </dgm:pt>
    <dgm:pt modelId="{31FC8F7F-3C31-4AB9-A3EF-BDC05964255F}" type="pres">
      <dgm:prSet presAssocID="{75AB6667-3D73-473E-9057-72F862E4ED0F}" presName="node" presStyleLbl="node1" presStyleIdx="10" presStyleCnt="27">
        <dgm:presLayoutVars>
          <dgm:bulletEnabled val="1"/>
        </dgm:presLayoutVars>
      </dgm:prSet>
      <dgm:spPr/>
    </dgm:pt>
    <dgm:pt modelId="{341CE9B5-9372-4BA8-8A9E-F9193C10CDF5}" type="pres">
      <dgm:prSet presAssocID="{1DD622AE-F54B-417B-A074-9B499ADFC5D1}" presName="sibTrans" presStyleCnt="0"/>
      <dgm:spPr/>
    </dgm:pt>
    <dgm:pt modelId="{2727D771-6732-4B74-B616-88599EB3B04A}" type="pres">
      <dgm:prSet presAssocID="{0AF140C7-7AAB-4828-B662-F8553A4030C6}" presName="node" presStyleLbl="node1" presStyleIdx="11" presStyleCnt="27">
        <dgm:presLayoutVars>
          <dgm:bulletEnabled val="1"/>
        </dgm:presLayoutVars>
      </dgm:prSet>
      <dgm:spPr/>
    </dgm:pt>
    <dgm:pt modelId="{4DC3BF19-A70D-43AB-8095-E5C5CEA0BB9B}" type="pres">
      <dgm:prSet presAssocID="{5BCC6B2F-4DC5-4A59-ACB9-B0C4CEBCC5DA}" presName="sibTrans" presStyleCnt="0"/>
      <dgm:spPr/>
    </dgm:pt>
    <dgm:pt modelId="{1B82F2B0-7429-4721-BE81-719CE26D4718}" type="pres">
      <dgm:prSet presAssocID="{489D8CC1-A423-491A-B6EE-A07DD7D97C07}" presName="node" presStyleLbl="node1" presStyleIdx="12" presStyleCnt="27">
        <dgm:presLayoutVars>
          <dgm:bulletEnabled val="1"/>
        </dgm:presLayoutVars>
      </dgm:prSet>
      <dgm:spPr/>
    </dgm:pt>
    <dgm:pt modelId="{08BCE975-A021-4712-8FB8-305326AC8028}" type="pres">
      <dgm:prSet presAssocID="{0FDB972A-A04F-4268-B31D-1C2BE506FD5B}" presName="sibTrans" presStyleCnt="0"/>
      <dgm:spPr/>
    </dgm:pt>
    <dgm:pt modelId="{68312D63-FEA6-404E-891C-1D42504069DE}" type="pres">
      <dgm:prSet presAssocID="{E64FCEA1-6EBF-4C98-B8F8-ABA28F8A872D}" presName="node" presStyleLbl="node1" presStyleIdx="13" presStyleCnt="27">
        <dgm:presLayoutVars>
          <dgm:bulletEnabled val="1"/>
        </dgm:presLayoutVars>
      </dgm:prSet>
      <dgm:spPr/>
    </dgm:pt>
    <dgm:pt modelId="{95A12C9C-9170-4CD5-BD11-703B880D8713}" type="pres">
      <dgm:prSet presAssocID="{86EE8D1F-4CF4-418A-AA0C-9DA35492DEE9}" presName="sibTrans" presStyleCnt="0"/>
      <dgm:spPr/>
    </dgm:pt>
    <dgm:pt modelId="{35D8B70B-295A-4E5B-9098-34B5D2F1B5BC}" type="pres">
      <dgm:prSet presAssocID="{B82C844E-C99E-4239-A7B1-F0972CD97497}" presName="node" presStyleLbl="node1" presStyleIdx="14" presStyleCnt="27">
        <dgm:presLayoutVars>
          <dgm:bulletEnabled val="1"/>
        </dgm:presLayoutVars>
      </dgm:prSet>
      <dgm:spPr/>
    </dgm:pt>
    <dgm:pt modelId="{B69365A2-AC82-4CAA-A226-5CD89571EBD9}" type="pres">
      <dgm:prSet presAssocID="{F11824E9-8B9E-46CE-AEE6-61E0D067A7AB}" presName="sibTrans" presStyleCnt="0"/>
      <dgm:spPr/>
    </dgm:pt>
    <dgm:pt modelId="{DD8F853D-C215-4D1C-96E4-849EC13D78C8}" type="pres">
      <dgm:prSet presAssocID="{6E9E9D76-4E23-4AFA-94ED-51F54CCE95B7}" presName="node" presStyleLbl="node1" presStyleIdx="15" presStyleCnt="27">
        <dgm:presLayoutVars>
          <dgm:bulletEnabled val="1"/>
        </dgm:presLayoutVars>
      </dgm:prSet>
      <dgm:spPr/>
    </dgm:pt>
    <dgm:pt modelId="{68830A4D-6F75-47AF-9555-290DD31867D5}" type="pres">
      <dgm:prSet presAssocID="{9804AEF0-3A0E-41FA-8DF4-40D80AF88CEF}" presName="sibTrans" presStyleCnt="0"/>
      <dgm:spPr/>
    </dgm:pt>
    <dgm:pt modelId="{BC75B12F-7DC3-4491-AC69-3F8D86E8EC25}" type="pres">
      <dgm:prSet presAssocID="{C728E367-8FB5-46B1-9B9F-AA3847109683}" presName="node" presStyleLbl="node1" presStyleIdx="16" presStyleCnt="27">
        <dgm:presLayoutVars>
          <dgm:bulletEnabled val="1"/>
        </dgm:presLayoutVars>
      </dgm:prSet>
      <dgm:spPr/>
    </dgm:pt>
    <dgm:pt modelId="{C3BA34DA-A195-4401-B1C0-7C8CDB89FC61}" type="pres">
      <dgm:prSet presAssocID="{3A681C33-4EF5-4BC0-AB78-6AAF6EDEE227}" presName="sibTrans" presStyleCnt="0"/>
      <dgm:spPr/>
    </dgm:pt>
    <dgm:pt modelId="{E94C335C-347C-43E7-909B-6E39DCBC10D4}" type="pres">
      <dgm:prSet presAssocID="{16C45D09-E889-484B-82FB-0D271B1FE08A}" presName="node" presStyleLbl="node1" presStyleIdx="17" presStyleCnt="27">
        <dgm:presLayoutVars>
          <dgm:bulletEnabled val="1"/>
        </dgm:presLayoutVars>
      </dgm:prSet>
      <dgm:spPr/>
    </dgm:pt>
    <dgm:pt modelId="{D17388E6-93E1-4C70-8BF2-18F53969F910}" type="pres">
      <dgm:prSet presAssocID="{0E4A1694-B48D-4347-B32E-22F9323E59E9}" presName="sibTrans" presStyleCnt="0"/>
      <dgm:spPr/>
    </dgm:pt>
    <dgm:pt modelId="{B7837C9A-850D-4B46-9B4F-EF29D1DDF848}" type="pres">
      <dgm:prSet presAssocID="{BC7B6D25-1836-4071-BCFE-61B16EBF618C}" presName="node" presStyleLbl="node1" presStyleIdx="18" presStyleCnt="27">
        <dgm:presLayoutVars>
          <dgm:bulletEnabled val="1"/>
        </dgm:presLayoutVars>
      </dgm:prSet>
      <dgm:spPr/>
    </dgm:pt>
    <dgm:pt modelId="{AA55B7B3-C0F0-4BE9-99A0-9E194B1522EB}" type="pres">
      <dgm:prSet presAssocID="{94F16CEE-6073-4659-BA5C-D48B25F736F0}" presName="sibTrans" presStyleCnt="0"/>
      <dgm:spPr/>
    </dgm:pt>
    <dgm:pt modelId="{78826747-B311-4FBB-A1B4-5D40AA0E758C}" type="pres">
      <dgm:prSet presAssocID="{BE941E61-F724-4D98-8223-BB5C559CBB41}" presName="node" presStyleLbl="node1" presStyleIdx="19" presStyleCnt="27">
        <dgm:presLayoutVars>
          <dgm:bulletEnabled val="1"/>
        </dgm:presLayoutVars>
      </dgm:prSet>
      <dgm:spPr/>
    </dgm:pt>
    <dgm:pt modelId="{CC1D3D6D-5C4A-4206-9539-CE66CB0187D5}" type="pres">
      <dgm:prSet presAssocID="{DB142F52-57FF-4399-92B0-3871BE1B7678}" presName="sibTrans" presStyleCnt="0"/>
      <dgm:spPr/>
    </dgm:pt>
    <dgm:pt modelId="{F38F0FD2-BE7F-4818-AE97-9E4AEFF06482}" type="pres">
      <dgm:prSet presAssocID="{814A2A66-1B33-438A-A523-C3E39F6BFA34}" presName="node" presStyleLbl="node1" presStyleIdx="20" presStyleCnt="27">
        <dgm:presLayoutVars>
          <dgm:bulletEnabled val="1"/>
        </dgm:presLayoutVars>
      </dgm:prSet>
      <dgm:spPr/>
    </dgm:pt>
    <dgm:pt modelId="{6B580DCB-5F9C-4423-B2A9-55960CD53BE3}" type="pres">
      <dgm:prSet presAssocID="{08EF4A61-D4C4-467C-9CD4-7ABBF8988AD1}" presName="sibTrans" presStyleCnt="0"/>
      <dgm:spPr/>
    </dgm:pt>
    <dgm:pt modelId="{E7016E02-4E8F-46A5-8A21-97A535464C6C}" type="pres">
      <dgm:prSet presAssocID="{12311286-2BAA-467F-9420-AB47EBDABBBF}" presName="node" presStyleLbl="node1" presStyleIdx="21" presStyleCnt="27">
        <dgm:presLayoutVars>
          <dgm:bulletEnabled val="1"/>
        </dgm:presLayoutVars>
      </dgm:prSet>
      <dgm:spPr/>
    </dgm:pt>
    <dgm:pt modelId="{99DA6230-4BB1-455B-B7AE-0DE06CE4ECC2}" type="pres">
      <dgm:prSet presAssocID="{FB561D54-0CA1-48DA-AF05-D6F3B2438137}" presName="sibTrans" presStyleCnt="0"/>
      <dgm:spPr/>
    </dgm:pt>
    <dgm:pt modelId="{C5A201A1-1CF7-4773-A48C-4972BB7F6D2F}" type="pres">
      <dgm:prSet presAssocID="{156F6582-D474-4DD9-85F4-0080FBC34F01}" presName="node" presStyleLbl="node1" presStyleIdx="22" presStyleCnt="27">
        <dgm:presLayoutVars>
          <dgm:bulletEnabled val="1"/>
        </dgm:presLayoutVars>
      </dgm:prSet>
      <dgm:spPr/>
    </dgm:pt>
    <dgm:pt modelId="{6183598A-2D13-4ECC-8F95-0F0643C847BD}" type="pres">
      <dgm:prSet presAssocID="{EC252A27-2F4F-4A34-B710-3CD86AAC6089}" presName="sibTrans" presStyleCnt="0"/>
      <dgm:spPr/>
    </dgm:pt>
    <dgm:pt modelId="{6C0A15F1-8783-4920-8DF8-0E95F7B2C3B2}" type="pres">
      <dgm:prSet presAssocID="{BC2B729E-C692-4D12-AB49-CC6E7832D4EC}" presName="node" presStyleLbl="node1" presStyleIdx="23" presStyleCnt="27">
        <dgm:presLayoutVars>
          <dgm:bulletEnabled val="1"/>
        </dgm:presLayoutVars>
      </dgm:prSet>
      <dgm:spPr/>
    </dgm:pt>
    <dgm:pt modelId="{4B0B1A8F-3E01-4F18-B977-1929734B8D00}" type="pres">
      <dgm:prSet presAssocID="{77031081-CE0A-401C-A8F1-DFB5FB8D9FC1}" presName="sibTrans" presStyleCnt="0"/>
      <dgm:spPr/>
    </dgm:pt>
    <dgm:pt modelId="{4364ADC3-0E4F-4956-BD74-5FD4308E903C}" type="pres">
      <dgm:prSet presAssocID="{FB860534-8FB3-4C5B-BD7B-C3C7848A1A3E}" presName="node" presStyleLbl="node1" presStyleIdx="24" presStyleCnt="27">
        <dgm:presLayoutVars>
          <dgm:bulletEnabled val="1"/>
        </dgm:presLayoutVars>
      </dgm:prSet>
      <dgm:spPr/>
    </dgm:pt>
    <dgm:pt modelId="{F52F8C1F-EC96-49F9-844D-63D2D7D4C1E7}" type="pres">
      <dgm:prSet presAssocID="{41CF953B-87DA-40B4-A1BD-032BE925E1CC}" presName="sibTrans" presStyleCnt="0"/>
      <dgm:spPr/>
    </dgm:pt>
    <dgm:pt modelId="{002240AB-4D46-4BD3-AEC5-6806110C1AA5}" type="pres">
      <dgm:prSet presAssocID="{46C4F30F-2A97-405C-B4D7-6AE98576DC12}" presName="node" presStyleLbl="node1" presStyleIdx="25" presStyleCnt="27">
        <dgm:presLayoutVars>
          <dgm:bulletEnabled val="1"/>
        </dgm:presLayoutVars>
      </dgm:prSet>
      <dgm:spPr/>
    </dgm:pt>
    <dgm:pt modelId="{5CAAC64F-5F5B-40A2-AFFD-F8D4236F97B0}" type="pres">
      <dgm:prSet presAssocID="{6437D205-03B3-43A7-A7E5-AA2C9D773E03}" presName="sibTrans" presStyleCnt="0"/>
      <dgm:spPr/>
    </dgm:pt>
    <dgm:pt modelId="{40F1D90E-0146-4002-8886-8555B53A29C6}" type="pres">
      <dgm:prSet presAssocID="{246DDA27-CC01-4BF9-8983-909E7B52A5C8}" presName="node" presStyleLbl="node1" presStyleIdx="26" presStyleCnt="27">
        <dgm:presLayoutVars>
          <dgm:bulletEnabled val="1"/>
        </dgm:presLayoutVars>
      </dgm:prSet>
      <dgm:spPr/>
    </dgm:pt>
  </dgm:ptLst>
  <dgm:cxnLst>
    <dgm:cxn modelId="{F09D360F-974A-425B-B22D-D9E09CB9502A}" srcId="{91D9929B-E18D-42FA-BAF4-E8A3F9D9A2EE}" destId="{B82C844E-C99E-4239-A7B1-F0972CD97497}" srcOrd="14" destOrd="0" parTransId="{9D7A4FD7-00C4-449B-A65F-1DC5AC27AB80}" sibTransId="{F11824E9-8B9E-46CE-AEE6-61E0D067A7AB}"/>
    <dgm:cxn modelId="{8A2E5B13-EF49-4AFF-AB9D-0BA1A994409E}" type="presOf" srcId="{6E9E9D76-4E23-4AFA-94ED-51F54CCE95B7}" destId="{DD8F853D-C215-4D1C-96E4-849EC13D78C8}" srcOrd="0" destOrd="0" presId="urn:microsoft.com/office/officeart/2005/8/layout/default"/>
    <dgm:cxn modelId="{A56BED13-C8AB-4B80-97EA-E6F624F65425}" type="presOf" srcId="{12311286-2BAA-467F-9420-AB47EBDABBBF}" destId="{E7016E02-4E8F-46A5-8A21-97A535464C6C}" srcOrd="0" destOrd="0" presId="urn:microsoft.com/office/officeart/2005/8/layout/default"/>
    <dgm:cxn modelId="{00E9FE1E-F4FE-4602-8432-B0FDC33181B1}" srcId="{91D9929B-E18D-42FA-BAF4-E8A3F9D9A2EE}" destId="{5EFF75EE-9C56-441B-9B31-25CA7836C03F}" srcOrd="1" destOrd="0" parTransId="{44348D28-13BD-4569-9C35-D651B98B8AF6}" sibTransId="{49788F72-04E5-40D8-9D30-35A04B74368B}"/>
    <dgm:cxn modelId="{1592B31F-C9B8-4345-B9F7-0330C433E874}" type="presOf" srcId="{BC7B6D25-1836-4071-BCFE-61B16EBF618C}" destId="{B7837C9A-850D-4B46-9B4F-EF29D1DDF848}" srcOrd="0" destOrd="0" presId="urn:microsoft.com/office/officeart/2005/8/layout/default"/>
    <dgm:cxn modelId="{E7E44223-AE0E-48CD-9B21-DD8012759067}" type="presOf" srcId="{5EFF75EE-9C56-441B-9B31-25CA7836C03F}" destId="{2D7CE7EF-F285-47C1-A898-321F67A47BDC}" srcOrd="0" destOrd="0" presId="urn:microsoft.com/office/officeart/2005/8/layout/default"/>
    <dgm:cxn modelId="{0E8BC023-D603-4FB3-BAB8-680C330207D8}" srcId="{91D9929B-E18D-42FA-BAF4-E8A3F9D9A2EE}" destId="{BC2B729E-C692-4D12-AB49-CC6E7832D4EC}" srcOrd="23" destOrd="0" parTransId="{95B3265B-4D95-4D87-9317-0D276674A93C}" sibTransId="{77031081-CE0A-401C-A8F1-DFB5FB8D9FC1}"/>
    <dgm:cxn modelId="{7CFA6627-F105-454A-866C-803BE9773486}" type="presOf" srcId="{7AF004F1-8716-46C4-A28F-07E4D27ACA3E}" destId="{858F2A3C-190A-4708-9A9B-2407FC2494C9}" srcOrd="0" destOrd="0" presId="urn:microsoft.com/office/officeart/2005/8/layout/default"/>
    <dgm:cxn modelId="{EBEDDA32-FABE-46C4-9AD9-316BBD8FDB41}" type="presOf" srcId="{BC2B729E-C692-4D12-AB49-CC6E7832D4EC}" destId="{6C0A15F1-8783-4920-8DF8-0E95F7B2C3B2}" srcOrd="0" destOrd="0" presId="urn:microsoft.com/office/officeart/2005/8/layout/default"/>
    <dgm:cxn modelId="{48A3A837-3F4F-4B86-8C0B-743FF78B7033}" type="presOf" srcId="{FB860534-8FB3-4C5B-BD7B-C3C7848A1A3E}" destId="{4364ADC3-0E4F-4956-BD74-5FD4308E903C}" srcOrd="0" destOrd="0" presId="urn:microsoft.com/office/officeart/2005/8/layout/default"/>
    <dgm:cxn modelId="{ED67493A-56D7-4F0A-BAC7-D5D6353F10D8}" srcId="{91D9929B-E18D-42FA-BAF4-E8A3F9D9A2EE}" destId="{724F1C18-8317-45A2-B4E9-0F814E10A7AD}" srcOrd="4" destOrd="0" parTransId="{9848B396-BD5A-491B-B934-E40902740859}" sibTransId="{CE583C6D-367E-4ECE-86A2-2BDEEAB4B80E}"/>
    <dgm:cxn modelId="{1F51AF3C-888A-4757-951A-EBCB6BC86526}" srcId="{91D9929B-E18D-42FA-BAF4-E8A3F9D9A2EE}" destId="{814A2A66-1B33-438A-A523-C3E39F6BFA34}" srcOrd="20" destOrd="0" parTransId="{79D327D6-B861-48F8-B7E6-731A2627289F}" sibTransId="{08EF4A61-D4C4-467C-9CD4-7ABBF8988AD1}"/>
    <dgm:cxn modelId="{0E77BA3E-7141-4A52-9327-23AD6B7BFBF7}" srcId="{91D9929B-E18D-42FA-BAF4-E8A3F9D9A2EE}" destId="{FB1355D6-C209-4554-87FE-6FD81838B5D3}" srcOrd="9" destOrd="0" parTransId="{5E5F3A5A-CD6A-4E82-BA19-A2E6FAB56BC6}" sibTransId="{05BE55F8-BCD3-4A20-8F8F-6F95A81C73A5}"/>
    <dgm:cxn modelId="{0683E75D-DE6E-49B5-94C8-7CDD9EB0441C}" srcId="{91D9929B-E18D-42FA-BAF4-E8A3F9D9A2EE}" destId="{A337604B-DC56-42A2-A533-6F6C9A87A3CB}" srcOrd="0" destOrd="0" parTransId="{0D675702-58F3-4BF9-9769-9AA8020AB828}" sibTransId="{05681363-9E2D-461C-B0ED-F8E6766C4C5C}"/>
    <dgm:cxn modelId="{29D8A062-BA61-4734-AF36-92EAD3B509D4}" srcId="{91D9929B-E18D-42FA-BAF4-E8A3F9D9A2EE}" destId="{FB860534-8FB3-4C5B-BD7B-C3C7848A1A3E}" srcOrd="24" destOrd="0" parTransId="{CF36774F-FA24-44E0-BBD0-743629064951}" sibTransId="{41CF953B-87DA-40B4-A1BD-032BE925E1CC}"/>
    <dgm:cxn modelId="{9A47F962-4B88-4C24-A50E-AB43D458CF22}" srcId="{91D9929B-E18D-42FA-BAF4-E8A3F9D9A2EE}" destId="{489D8CC1-A423-491A-B6EE-A07DD7D97C07}" srcOrd="12" destOrd="0" parTransId="{57877280-A13C-489B-8F36-2B9F3077C0F0}" sibTransId="{0FDB972A-A04F-4268-B31D-1C2BE506FD5B}"/>
    <dgm:cxn modelId="{5197DF63-E3DA-4E5B-9298-E5C0F9975A76}" srcId="{91D9929B-E18D-42FA-BAF4-E8A3F9D9A2EE}" destId="{16C45D09-E889-484B-82FB-0D271B1FE08A}" srcOrd="17" destOrd="0" parTransId="{DF5484E0-0B75-41BE-B9E1-94F9E551CCBD}" sibTransId="{0E4A1694-B48D-4347-B32E-22F9323E59E9}"/>
    <dgm:cxn modelId="{80A7B24B-B6F0-4794-B46A-AE46466A10C8}" srcId="{91D9929B-E18D-42FA-BAF4-E8A3F9D9A2EE}" destId="{E64FCEA1-6EBF-4C98-B8F8-ABA28F8A872D}" srcOrd="13" destOrd="0" parTransId="{9302320F-05A0-40F7-8815-DDD2224FE651}" sibTransId="{86EE8D1F-4CF4-418A-AA0C-9DA35492DEE9}"/>
    <dgm:cxn modelId="{AD90266D-2B62-49F0-811B-AAD9CC44229B}" srcId="{91D9929B-E18D-42FA-BAF4-E8A3F9D9A2EE}" destId="{6C82627F-5D73-457A-B2D3-58E66FC86226}" srcOrd="6" destOrd="0" parTransId="{71A51555-4626-41C7-8509-B734E366402E}" sibTransId="{6477CA68-4C68-4C39-8F41-01E4276EE886}"/>
    <dgm:cxn modelId="{9B89D16D-2BF7-4836-A908-8FD3BA19B96D}" type="presOf" srcId="{156F6582-D474-4DD9-85F4-0080FBC34F01}" destId="{C5A201A1-1CF7-4773-A48C-4972BB7F6D2F}" srcOrd="0" destOrd="0" presId="urn:microsoft.com/office/officeart/2005/8/layout/default"/>
    <dgm:cxn modelId="{17117D74-2306-42C6-BBD4-7C04902FFC79}" srcId="{91D9929B-E18D-42FA-BAF4-E8A3F9D9A2EE}" destId="{0AF140C7-7AAB-4828-B662-F8553A4030C6}" srcOrd="11" destOrd="0" parTransId="{87AAB3C0-48EC-448F-AEDA-70E99176B1C9}" sibTransId="{5BCC6B2F-4DC5-4A59-ACB9-B0C4CEBCC5DA}"/>
    <dgm:cxn modelId="{FABE1B55-1602-435A-896D-5CC335AA781E}" srcId="{91D9929B-E18D-42FA-BAF4-E8A3F9D9A2EE}" destId="{12311286-2BAA-467F-9420-AB47EBDABBBF}" srcOrd="21" destOrd="0" parTransId="{4370BB7C-1294-450C-A686-01957CF4348A}" sibTransId="{FB561D54-0CA1-48DA-AF05-D6F3B2438137}"/>
    <dgm:cxn modelId="{69433582-BB80-4862-9D11-86ED98CC746E}" srcId="{91D9929B-E18D-42FA-BAF4-E8A3F9D9A2EE}" destId="{75AB6667-3D73-473E-9057-72F862E4ED0F}" srcOrd="10" destOrd="0" parTransId="{5CF0A1D0-6F94-4F72-A153-71E57782A3C0}" sibTransId="{1DD622AE-F54B-417B-A074-9B499ADFC5D1}"/>
    <dgm:cxn modelId="{F5440484-3607-4A5D-81AE-5AAC127BCC23}" srcId="{91D9929B-E18D-42FA-BAF4-E8A3F9D9A2EE}" destId="{6DBBC01B-FF66-4FC6-8FCA-EB985DB9CFC4}" srcOrd="3" destOrd="0" parTransId="{65EE4AF1-FB86-49DB-A85E-82C95EDCB605}" sibTransId="{75305EB4-3E92-4C4A-AC1B-1D3CC48BE24A}"/>
    <dgm:cxn modelId="{24181D84-FDD8-46AE-904C-FACEA6DE01EF}" srcId="{91D9929B-E18D-42FA-BAF4-E8A3F9D9A2EE}" destId="{6E9E9D76-4E23-4AFA-94ED-51F54CCE95B7}" srcOrd="15" destOrd="0" parTransId="{66A748ED-DA8D-4602-91D5-6A20269407D1}" sibTransId="{9804AEF0-3A0E-41FA-8DF4-40D80AF88CEF}"/>
    <dgm:cxn modelId="{B4892E8E-48FB-4C41-BEB9-026E7C9D857C}" type="presOf" srcId="{32BD94CF-A00C-44F7-B138-4369D1FE7864}" destId="{BF18CBAC-C1C9-40C0-AE77-3F04FEF9A43B}" srcOrd="0" destOrd="0" presId="urn:microsoft.com/office/officeart/2005/8/layout/default"/>
    <dgm:cxn modelId="{51926C91-231B-4A5E-ABE2-93D43FD3A3C9}" type="presOf" srcId="{489D8CC1-A423-491A-B6EE-A07DD7D97C07}" destId="{1B82F2B0-7429-4721-BE81-719CE26D4718}" srcOrd="0" destOrd="0" presId="urn:microsoft.com/office/officeart/2005/8/layout/default"/>
    <dgm:cxn modelId="{2AACA496-29E3-4554-BC33-68B7E6CAAACE}" type="presOf" srcId="{46C4F30F-2A97-405C-B4D7-6AE98576DC12}" destId="{002240AB-4D46-4BD3-AEC5-6806110C1AA5}" srcOrd="0" destOrd="0" presId="urn:microsoft.com/office/officeart/2005/8/layout/default"/>
    <dgm:cxn modelId="{11A3CE9C-CE11-4975-AABD-EB5DAA5986AE}" srcId="{91D9929B-E18D-42FA-BAF4-E8A3F9D9A2EE}" destId="{7AF004F1-8716-46C4-A28F-07E4D27ACA3E}" srcOrd="2" destOrd="0" parTransId="{9DF57CEA-8554-49FC-B323-CA2894BF4A94}" sibTransId="{1D9733F7-E7CD-4C24-9527-78CEBACDBB56}"/>
    <dgm:cxn modelId="{A933A6A5-F09C-45C5-83D7-C7CAE02B114A}" type="presOf" srcId="{91D9929B-E18D-42FA-BAF4-E8A3F9D9A2EE}" destId="{3A4F95DA-72AA-44C0-BD61-C9AA66AF0A3C}" srcOrd="0" destOrd="0" presId="urn:microsoft.com/office/officeart/2005/8/layout/default"/>
    <dgm:cxn modelId="{332271A9-075F-4BFF-9718-E40F0232BBEF}" type="presOf" srcId="{246DDA27-CC01-4BF9-8983-909E7B52A5C8}" destId="{40F1D90E-0146-4002-8886-8555B53A29C6}" srcOrd="0" destOrd="0" presId="urn:microsoft.com/office/officeart/2005/8/layout/default"/>
    <dgm:cxn modelId="{5690D5A9-86BD-4417-A65D-9032422DD8C6}" srcId="{91D9929B-E18D-42FA-BAF4-E8A3F9D9A2EE}" destId="{246DDA27-CC01-4BF9-8983-909E7B52A5C8}" srcOrd="26" destOrd="0" parTransId="{CD47AEB0-0449-4CBC-BA5D-735EC655EBCD}" sibTransId="{DF868436-0AF1-40B4-BD35-770E5AE6D6C3}"/>
    <dgm:cxn modelId="{81A33BAA-4FA3-4049-9529-742B3823C56E}" srcId="{91D9929B-E18D-42FA-BAF4-E8A3F9D9A2EE}" destId="{C728E367-8FB5-46B1-9B9F-AA3847109683}" srcOrd="16" destOrd="0" parTransId="{7EFC15C0-60D3-46F4-8485-77A5C6E3C126}" sibTransId="{3A681C33-4EF5-4BC0-AB78-6AAF6EDEE227}"/>
    <dgm:cxn modelId="{B7E05AB0-0EF0-44F3-A984-3126E5AE7999}" type="presOf" srcId="{FB1355D6-C209-4554-87FE-6FD81838B5D3}" destId="{E0D9C5AB-4635-44A6-A0B7-B35FC4D6C6CC}" srcOrd="0" destOrd="0" presId="urn:microsoft.com/office/officeart/2005/8/layout/default"/>
    <dgm:cxn modelId="{A5C896B3-F28E-44FF-84BF-0B061F64A960}" srcId="{91D9929B-E18D-42FA-BAF4-E8A3F9D9A2EE}" destId="{46C4F30F-2A97-405C-B4D7-6AE98576DC12}" srcOrd="25" destOrd="0" parTransId="{99949871-9127-440A-BC7D-3BD7429657CE}" sibTransId="{6437D205-03B3-43A7-A7E5-AA2C9D773E03}"/>
    <dgm:cxn modelId="{9FAEB2B5-2706-45BF-A315-A9FB7C2490B4}" type="presOf" srcId="{A337604B-DC56-42A2-A533-6F6C9A87A3CB}" destId="{A98F6546-BA2C-4707-A8D0-40ECDDA6635F}" srcOrd="0" destOrd="0" presId="urn:microsoft.com/office/officeart/2005/8/layout/default"/>
    <dgm:cxn modelId="{231072B7-9C07-4364-B802-98E3E07FCBC3}" type="presOf" srcId="{6C82627F-5D73-457A-B2D3-58E66FC86226}" destId="{33B864FB-17FF-407E-B8E0-CC215A08755D}" srcOrd="0" destOrd="0" presId="urn:microsoft.com/office/officeart/2005/8/layout/default"/>
    <dgm:cxn modelId="{875984BB-5BA1-436C-9F4D-C69D575EF384}" type="presOf" srcId="{724F1C18-8317-45A2-B4E9-0F814E10A7AD}" destId="{94AF9A0D-D2B9-4450-BEFA-6191E4D9905A}" srcOrd="0" destOrd="0" presId="urn:microsoft.com/office/officeart/2005/8/layout/default"/>
    <dgm:cxn modelId="{7CA8A4C5-53A1-4CAC-BAEB-CAAA7745DE92}" type="presOf" srcId="{16C45D09-E889-484B-82FB-0D271B1FE08A}" destId="{E94C335C-347C-43E7-909B-6E39DCBC10D4}" srcOrd="0" destOrd="0" presId="urn:microsoft.com/office/officeart/2005/8/layout/default"/>
    <dgm:cxn modelId="{6C597FC9-DCE0-4EA2-B02C-F4E1D7228C4F}" type="presOf" srcId="{814A2A66-1B33-438A-A523-C3E39F6BFA34}" destId="{F38F0FD2-BE7F-4818-AE97-9E4AEFF06482}" srcOrd="0" destOrd="0" presId="urn:microsoft.com/office/officeart/2005/8/layout/default"/>
    <dgm:cxn modelId="{03BA7CCA-8E1B-4C12-B557-13E43F050991}" type="presOf" srcId="{E64FCEA1-6EBF-4C98-B8F8-ABA28F8A872D}" destId="{68312D63-FEA6-404E-891C-1D42504069DE}" srcOrd="0" destOrd="0" presId="urn:microsoft.com/office/officeart/2005/8/layout/default"/>
    <dgm:cxn modelId="{F03413D3-DFAE-4121-A075-311D448B4E75}" srcId="{91D9929B-E18D-42FA-BAF4-E8A3F9D9A2EE}" destId="{32BD94CF-A00C-44F7-B138-4369D1FE7864}" srcOrd="5" destOrd="0" parTransId="{5A87B3E3-C274-4A87-BEE3-F55F8F4CD285}" sibTransId="{3AC9FF8B-27F0-44EE-A7EA-520EDE779A5F}"/>
    <dgm:cxn modelId="{0BA7FED3-FCC8-4F61-8CE9-371E9608231C}" type="presOf" srcId="{C728E367-8FB5-46B1-9B9F-AA3847109683}" destId="{BC75B12F-7DC3-4491-AC69-3F8D86E8EC25}" srcOrd="0" destOrd="0" presId="urn:microsoft.com/office/officeart/2005/8/layout/default"/>
    <dgm:cxn modelId="{3C107CD7-5B48-497C-B09F-209A47ECAF8A}" srcId="{91D9929B-E18D-42FA-BAF4-E8A3F9D9A2EE}" destId="{BE941E61-F724-4D98-8223-BB5C559CBB41}" srcOrd="19" destOrd="0" parTransId="{7170A9CA-388D-46B6-8F9A-E2F76E50DCE7}" sibTransId="{DB142F52-57FF-4399-92B0-3871BE1B7678}"/>
    <dgm:cxn modelId="{D7706FDF-2B5A-48E4-BA4C-C333F157277A}" srcId="{91D9929B-E18D-42FA-BAF4-E8A3F9D9A2EE}" destId="{156F6582-D474-4DD9-85F4-0080FBC34F01}" srcOrd="22" destOrd="0" parTransId="{B21A8EA1-10F9-4141-89E6-B1994EAB7CFA}" sibTransId="{EC252A27-2F4F-4A34-B710-3CD86AAC6089}"/>
    <dgm:cxn modelId="{84D90FE4-169F-4C30-913F-407A189FB6E1}" type="presOf" srcId="{025E8B0C-B4F5-4533-BD68-FD0A3F0BD7B0}" destId="{2B3BA634-70A8-498F-BC6F-CFE46289EF12}" srcOrd="0" destOrd="0" presId="urn:microsoft.com/office/officeart/2005/8/layout/default"/>
    <dgm:cxn modelId="{643D7CE7-4F70-4D48-88F4-3F1187F5B9C5}" type="presOf" srcId="{6DBBC01B-FF66-4FC6-8FCA-EB985DB9CFC4}" destId="{182F0AA7-23BC-4FC0-A7D3-2363DAE73FE8}" srcOrd="0" destOrd="0" presId="urn:microsoft.com/office/officeart/2005/8/layout/default"/>
    <dgm:cxn modelId="{281903EB-9956-4FC7-86CD-DA9E4922F416}" type="presOf" srcId="{75AB6667-3D73-473E-9057-72F862E4ED0F}" destId="{31FC8F7F-3C31-4AB9-A3EF-BDC05964255F}" srcOrd="0" destOrd="0" presId="urn:microsoft.com/office/officeart/2005/8/layout/default"/>
    <dgm:cxn modelId="{51C432F1-41DB-42D5-AC4E-16FB2E42A9C6}" srcId="{91D9929B-E18D-42FA-BAF4-E8A3F9D9A2EE}" destId="{025E8B0C-B4F5-4533-BD68-FD0A3F0BD7B0}" srcOrd="8" destOrd="0" parTransId="{3959BA50-BD11-4F26-8956-F9462E9329EA}" sibTransId="{3D4FA411-41B3-41ED-A51D-8B5660F6E8DD}"/>
    <dgm:cxn modelId="{D86757F1-CAFC-4916-9AE6-367F30522EBC}" type="presOf" srcId="{B82C844E-C99E-4239-A7B1-F0972CD97497}" destId="{35D8B70B-295A-4E5B-9098-34B5D2F1B5BC}" srcOrd="0" destOrd="0" presId="urn:microsoft.com/office/officeart/2005/8/layout/default"/>
    <dgm:cxn modelId="{7D45E4F2-4744-49F9-A0E1-829D011A82BC}" type="presOf" srcId="{BE941E61-F724-4D98-8223-BB5C559CBB41}" destId="{78826747-B311-4FBB-A1B4-5D40AA0E758C}" srcOrd="0" destOrd="0" presId="urn:microsoft.com/office/officeart/2005/8/layout/default"/>
    <dgm:cxn modelId="{7090ACF3-EBCB-401A-BC82-F00D822EFE11}" srcId="{91D9929B-E18D-42FA-BAF4-E8A3F9D9A2EE}" destId="{BC7B6D25-1836-4071-BCFE-61B16EBF618C}" srcOrd="18" destOrd="0" parTransId="{CF1215FD-CD0D-4FF8-9662-0D08C0BCA514}" sibTransId="{94F16CEE-6073-4659-BA5C-D48B25F736F0}"/>
    <dgm:cxn modelId="{D77162F6-FEE0-4392-9A76-FDB44A21FB5B}" type="presOf" srcId="{0AF140C7-7AAB-4828-B662-F8553A4030C6}" destId="{2727D771-6732-4B74-B616-88599EB3B04A}" srcOrd="0" destOrd="0" presId="urn:microsoft.com/office/officeart/2005/8/layout/default"/>
    <dgm:cxn modelId="{F6C54AF6-F914-45B3-8114-D2F4FF475272}" srcId="{91D9929B-E18D-42FA-BAF4-E8A3F9D9A2EE}" destId="{DB8D8BD5-05FF-4460-8F1D-3FF2F1D842DE}" srcOrd="7" destOrd="0" parTransId="{C46A6D8B-2E3D-48B5-9CD0-2F46E2BAC264}" sibTransId="{F26560B4-F0F2-49A7-ADE5-284C76FB9947}"/>
    <dgm:cxn modelId="{043B03FF-8042-4D65-BF3B-9EFD1248F84A}" type="presOf" srcId="{DB8D8BD5-05FF-4460-8F1D-3FF2F1D842DE}" destId="{71B968C4-D602-41BC-B431-55481B39BB4B}" srcOrd="0" destOrd="0" presId="urn:microsoft.com/office/officeart/2005/8/layout/default"/>
    <dgm:cxn modelId="{A1AC6221-4ADE-4355-99A9-A19E84909552}" type="presParOf" srcId="{3A4F95DA-72AA-44C0-BD61-C9AA66AF0A3C}" destId="{A98F6546-BA2C-4707-A8D0-40ECDDA6635F}" srcOrd="0" destOrd="0" presId="urn:microsoft.com/office/officeart/2005/8/layout/default"/>
    <dgm:cxn modelId="{883C76E8-7CDF-4692-9E7D-C3A3CBEFDF77}" type="presParOf" srcId="{3A4F95DA-72AA-44C0-BD61-C9AA66AF0A3C}" destId="{61898599-1B97-41EB-9154-F2E2F20F2C88}" srcOrd="1" destOrd="0" presId="urn:microsoft.com/office/officeart/2005/8/layout/default"/>
    <dgm:cxn modelId="{15050FB4-D858-4BCB-970D-C9AA1662876A}" type="presParOf" srcId="{3A4F95DA-72AA-44C0-BD61-C9AA66AF0A3C}" destId="{2D7CE7EF-F285-47C1-A898-321F67A47BDC}" srcOrd="2" destOrd="0" presId="urn:microsoft.com/office/officeart/2005/8/layout/default"/>
    <dgm:cxn modelId="{D99BAC78-2C60-4580-8A3C-03F0FBE3D5CB}" type="presParOf" srcId="{3A4F95DA-72AA-44C0-BD61-C9AA66AF0A3C}" destId="{CC73E49F-1F9B-45AA-8BB6-A8563179CAA5}" srcOrd="3" destOrd="0" presId="urn:microsoft.com/office/officeart/2005/8/layout/default"/>
    <dgm:cxn modelId="{917FF4D7-BCCB-4D67-8F34-DD94EC8D19A5}" type="presParOf" srcId="{3A4F95DA-72AA-44C0-BD61-C9AA66AF0A3C}" destId="{858F2A3C-190A-4708-9A9B-2407FC2494C9}" srcOrd="4" destOrd="0" presId="urn:microsoft.com/office/officeart/2005/8/layout/default"/>
    <dgm:cxn modelId="{AB00409E-54AC-4DA4-BF5C-BCAB2F08FC28}" type="presParOf" srcId="{3A4F95DA-72AA-44C0-BD61-C9AA66AF0A3C}" destId="{BAD90F4F-F42B-445B-96A7-65E4810072CB}" srcOrd="5" destOrd="0" presId="urn:microsoft.com/office/officeart/2005/8/layout/default"/>
    <dgm:cxn modelId="{B60EAB88-0E21-4781-9856-12291594BF01}" type="presParOf" srcId="{3A4F95DA-72AA-44C0-BD61-C9AA66AF0A3C}" destId="{182F0AA7-23BC-4FC0-A7D3-2363DAE73FE8}" srcOrd="6" destOrd="0" presId="urn:microsoft.com/office/officeart/2005/8/layout/default"/>
    <dgm:cxn modelId="{DD491F40-6BCE-4F83-8010-5A6B17AC93E9}" type="presParOf" srcId="{3A4F95DA-72AA-44C0-BD61-C9AA66AF0A3C}" destId="{28FBD593-A51F-4E23-B1A4-15567737060C}" srcOrd="7" destOrd="0" presId="urn:microsoft.com/office/officeart/2005/8/layout/default"/>
    <dgm:cxn modelId="{50788034-6263-4F92-874C-9E31D8A91955}" type="presParOf" srcId="{3A4F95DA-72AA-44C0-BD61-C9AA66AF0A3C}" destId="{94AF9A0D-D2B9-4450-BEFA-6191E4D9905A}" srcOrd="8" destOrd="0" presId="urn:microsoft.com/office/officeart/2005/8/layout/default"/>
    <dgm:cxn modelId="{7FE854AB-D0CB-4B25-BB44-6C5A247C746E}" type="presParOf" srcId="{3A4F95DA-72AA-44C0-BD61-C9AA66AF0A3C}" destId="{E0D58423-135F-4B25-9DBA-62643579384F}" srcOrd="9" destOrd="0" presId="urn:microsoft.com/office/officeart/2005/8/layout/default"/>
    <dgm:cxn modelId="{EDD7EDCA-374E-49AF-88A4-121A2B20197F}" type="presParOf" srcId="{3A4F95DA-72AA-44C0-BD61-C9AA66AF0A3C}" destId="{BF18CBAC-C1C9-40C0-AE77-3F04FEF9A43B}" srcOrd="10" destOrd="0" presId="urn:microsoft.com/office/officeart/2005/8/layout/default"/>
    <dgm:cxn modelId="{2C16C67B-89A3-4A89-8733-EC40B4952CA8}" type="presParOf" srcId="{3A4F95DA-72AA-44C0-BD61-C9AA66AF0A3C}" destId="{AB8EA83D-3D52-4D42-9572-C101C63F2BE0}" srcOrd="11" destOrd="0" presId="urn:microsoft.com/office/officeart/2005/8/layout/default"/>
    <dgm:cxn modelId="{06299023-B7B3-4E8A-9D22-715B415EF3E8}" type="presParOf" srcId="{3A4F95DA-72AA-44C0-BD61-C9AA66AF0A3C}" destId="{33B864FB-17FF-407E-B8E0-CC215A08755D}" srcOrd="12" destOrd="0" presId="urn:microsoft.com/office/officeart/2005/8/layout/default"/>
    <dgm:cxn modelId="{08D4E162-CC6E-4803-B24A-667B11826BA8}" type="presParOf" srcId="{3A4F95DA-72AA-44C0-BD61-C9AA66AF0A3C}" destId="{A4FDD28B-16CA-435C-83D0-720C5731ACEE}" srcOrd="13" destOrd="0" presId="urn:microsoft.com/office/officeart/2005/8/layout/default"/>
    <dgm:cxn modelId="{990CF27E-FD73-43AC-9744-9F789EB579FB}" type="presParOf" srcId="{3A4F95DA-72AA-44C0-BD61-C9AA66AF0A3C}" destId="{71B968C4-D602-41BC-B431-55481B39BB4B}" srcOrd="14" destOrd="0" presId="urn:microsoft.com/office/officeart/2005/8/layout/default"/>
    <dgm:cxn modelId="{DB0530A4-79E6-4130-8B49-292916E62BE1}" type="presParOf" srcId="{3A4F95DA-72AA-44C0-BD61-C9AA66AF0A3C}" destId="{FA757B28-A896-466B-9FFB-BBDDCE984957}" srcOrd="15" destOrd="0" presId="urn:microsoft.com/office/officeart/2005/8/layout/default"/>
    <dgm:cxn modelId="{31340708-C470-48C4-A11D-9A9525A31B38}" type="presParOf" srcId="{3A4F95DA-72AA-44C0-BD61-C9AA66AF0A3C}" destId="{2B3BA634-70A8-498F-BC6F-CFE46289EF12}" srcOrd="16" destOrd="0" presId="urn:microsoft.com/office/officeart/2005/8/layout/default"/>
    <dgm:cxn modelId="{0314CCD5-44BB-4951-B992-2B8353FCD58B}" type="presParOf" srcId="{3A4F95DA-72AA-44C0-BD61-C9AA66AF0A3C}" destId="{6CCC3B14-6693-4B29-96CF-2AB41938B9B7}" srcOrd="17" destOrd="0" presId="urn:microsoft.com/office/officeart/2005/8/layout/default"/>
    <dgm:cxn modelId="{C14F5D70-1538-4C07-BFED-1D86B7690AE6}" type="presParOf" srcId="{3A4F95DA-72AA-44C0-BD61-C9AA66AF0A3C}" destId="{E0D9C5AB-4635-44A6-A0B7-B35FC4D6C6CC}" srcOrd="18" destOrd="0" presId="urn:microsoft.com/office/officeart/2005/8/layout/default"/>
    <dgm:cxn modelId="{CA24A4A6-79E8-4BA0-9D74-03D1736DCF37}" type="presParOf" srcId="{3A4F95DA-72AA-44C0-BD61-C9AA66AF0A3C}" destId="{62ECC187-A072-4FFB-B1EB-10148C45982A}" srcOrd="19" destOrd="0" presId="urn:microsoft.com/office/officeart/2005/8/layout/default"/>
    <dgm:cxn modelId="{C2514C0F-0792-4EE3-8088-EC5B610CC3A0}" type="presParOf" srcId="{3A4F95DA-72AA-44C0-BD61-C9AA66AF0A3C}" destId="{31FC8F7F-3C31-4AB9-A3EF-BDC05964255F}" srcOrd="20" destOrd="0" presId="urn:microsoft.com/office/officeart/2005/8/layout/default"/>
    <dgm:cxn modelId="{512DBBE9-8A95-4FDB-9450-CBF489A6F561}" type="presParOf" srcId="{3A4F95DA-72AA-44C0-BD61-C9AA66AF0A3C}" destId="{341CE9B5-9372-4BA8-8A9E-F9193C10CDF5}" srcOrd="21" destOrd="0" presId="urn:microsoft.com/office/officeart/2005/8/layout/default"/>
    <dgm:cxn modelId="{799072C0-3EFA-4F27-B3C2-73F7F2BAFBD6}" type="presParOf" srcId="{3A4F95DA-72AA-44C0-BD61-C9AA66AF0A3C}" destId="{2727D771-6732-4B74-B616-88599EB3B04A}" srcOrd="22" destOrd="0" presId="urn:microsoft.com/office/officeart/2005/8/layout/default"/>
    <dgm:cxn modelId="{FC9D38E8-988D-4520-B166-E3EFDD268975}" type="presParOf" srcId="{3A4F95DA-72AA-44C0-BD61-C9AA66AF0A3C}" destId="{4DC3BF19-A70D-43AB-8095-E5C5CEA0BB9B}" srcOrd="23" destOrd="0" presId="urn:microsoft.com/office/officeart/2005/8/layout/default"/>
    <dgm:cxn modelId="{F2E30B3E-60C4-42F6-94CA-A26F3EB3955D}" type="presParOf" srcId="{3A4F95DA-72AA-44C0-BD61-C9AA66AF0A3C}" destId="{1B82F2B0-7429-4721-BE81-719CE26D4718}" srcOrd="24" destOrd="0" presId="urn:microsoft.com/office/officeart/2005/8/layout/default"/>
    <dgm:cxn modelId="{88FEC0F8-930A-42A0-81D4-E419C220E7E9}" type="presParOf" srcId="{3A4F95DA-72AA-44C0-BD61-C9AA66AF0A3C}" destId="{08BCE975-A021-4712-8FB8-305326AC8028}" srcOrd="25" destOrd="0" presId="urn:microsoft.com/office/officeart/2005/8/layout/default"/>
    <dgm:cxn modelId="{E1110020-958F-4E68-9DC8-67AA74C37276}" type="presParOf" srcId="{3A4F95DA-72AA-44C0-BD61-C9AA66AF0A3C}" destId="{68312D63-FEA6-404E-891C-1D42504069DE}" srcOrd="26" destOrd="0" presId="urn:microsoft.com/office/officeart/2005/8/layout/default"/>
    <dgm:cxn modelId="{D47CD845-9A94-4CB8-8B3E-306D9DFF8023}" type="presParOf" srcId="{3A4F95DA-72AA-44C0-BD61-C9AA66AF0A3C}" destId="{95A12C9C-9170-4CD5-BD11-703B880D8713}" srcOrd="27" destOrd="0" presId="urn:microsoft.com/office/officeart/2005/8/layout/default"/>
    <dgm:cxn modelId="{21C0E226-E7D4-41A1-BFBC-23BAA05B9912}" type="presParOf" srcId="{3A4F95DA-72AA-44C0-BD61-C9AA66AF0A3C}" destId="{35D8B70B-295A-4E5B-9098-34B5D2F1B5BC}" srcOrd="28" destOrd="0" presId="urn:microsoft.com/office/officeart/2005/8/layout/default"/>
    <dgm:cxn modelId="{A261AC43-562C-463B-A796-FE8A606D78AD}" type="presParOf" srcId="{3A4F95DA-72AA-44C0-BD61-C9AA66AF0A3C}" destId="{B69365A2-AC82-4CAA-A226-5CD89571EBD9}" srcOrd="29" destOrd="0" presId="urn:microsoft.com/office/officeart/2005/8/layout/default"/>
    <dgm:cxn modelId="{73912FD2-141A-43C7-B3F0-1436ED1978A0}" type="presParOf" srcId="{3A4F95DA-72AA-44C0-BD61-C9AA66AF0A3C}" destId="{DD8F853D-C215-4D1C-96E4-849EC13D78C8}" srcOrd="30" destOrd="0" presId="urn:microsoft.com/office/officeart/2005/8/layout/default"/>
    <dgm:cxn modelId="{A3862890-2C7A-4109-A4D8-1B862DD12815}" type="presParOf" srcId="{3A4F95DA-72AA-44C0-BD61-C9AA66AF0A3C}" destId="{68830A4D-6F75-47AF-9555-290DD31867D5}" srcOrd="31" destOrd="0" presId="urn:microsoft.com/office/officeart/2005/8/layout/default"/>
    <dgm:cxn modelId="{89440CA0-4F2D-43EB-9648-2CF6D3388BC1}" type="presParOf" srcId="{3A4F95DA-72AA-44C0-BD61-C9AA66AF0A3C}" destId="{BC75B12F-7DC3-4491-AC69-3F8D86E8EC25}" srcOrd="32" destOrd="0" presId="urn:microsoft.com/office/officeart/2005/8/layout/default"/>
    <dgm:cxn modelId="{1ADB4FA8-FB72-42DD-B642-2ACC08788274}" type="presParOf" srcId="{3A4F95DA-72AA-44C0-BD61-C9AA66AF0A3C}" destId="{C3BA34DA-A195-4401-B1C0-7C8CDB89FC61}" srcOrd="33" destOrd="0" presId="urn:microsoft.com/office/officeart/2005/8/layout/default"/>
    <dgm:cxn modelId="{AE051E3B-8E42-4B7D-9561-4D1D497E9664}" type="presParOf" srcId="{3A4F95DA-72AA-44C0-BD61-C9AA66AF0A3C}" destId="{E94C335C-347C-43E7-909B-6E39DCBC10D4}" srcOrd="34" destOrd="0" presId="urn:microsoft.com/office/officeart/2005/8/layout/default"/>
    <dgm:cxn modelId="{F28BACA2-7569-46B6-BCBC-28D2E436DBC8}" type="presParOf" srcId="{3A4F95DA-72AA-44C0-BD61-C9AA66AF0A3C}" destId="{D17388E6-93E1-4C70-8BF2-18F53969F910}" srcOrd="35" destOrd="0" presId="urn:microsoft.com/office/officeart/2005/8/layout/default"/>
    <dgm:cxn modelId="{69D43E20-E6A7-49BA-9650-0BABC3E4DC39}" type="presParOf" srcId="{3A4F95DA-72AA-44C0-BD61-C9AA66AF0A3C}" destId="{B7837C9A-850D-4B46-9B4F-EF29D1DDF848}" srcOrd="36" destOrd="0" presId="urn:microsoft.com/office/officeart/2005/8/layout/default"/>
    <dgm:cxn modelId="{73056713-F600-44E8-86AA-1F1D2F2A0B67}" type="presParOf" srcId="{3A4F95DA-72AA-44C0-BD61-C9AA66AF0A3C}" destId="{AA55B7B3-C0F0-4BE9-99A0-9E194B1522EB}" srcOrd="37" destOrd="0" presId="urn:microsoft.com/office/officeart/2005/8/layout/default"/>
    <dgm:cxn modelId="{39E37B2F-6454-4551-BE90-7CA8081F0254}" type="presParOf" srcId="{3A4F95DA-72AA-44C0-BD61-C9AA66AF0A3C}" destId="{78826747-B311-4FBB-A1B4-5D40AA0E758C}" srcOrd="38" destOrd="0" presId="urn:microsoft.com/office/officeart/2005/8/layout/default"/>
    <dgm:cxn modelId="{EEDDA72E-32E0-4C39-BB2F-2CFC6082130E}" type="presParOf" srcId="{3A4F95DA-72AA-44C0-BD61-C9AA66AF0A3C}" destId="{CC1D3D6D-5C4A-4206-9539-CE66CB0187D5}" srcOrd="39" destOrd="0" presId="urn:microsoft.com/office/officeart/2005/8/layout/default"/>
    <dgm:cxn modelId="{B688D122-8690-4500-8702-218D132A808F}" type="presParOf" srcId="{3A4F95DA-72AA-44C0-BD61-C9AA66AF0A3C}" destId="{F38F0FD2-BE7F-4818-AE97-9E4AEFF06482}" srcOrd="40" destOrd="0" presId="urn:microsoft.com/office/officeart/2005/8/layout/default"/>
    <dgm:cxn modelId="{3ACD33E6-1DCD-4A50-BD84-F1BD0EBDEC49}" type="presParOf" srcId="{3A4F95DA-72AA-44C0-BD61-C9AA66AF0A3C}" destId="{6B580DCB-5F9C-4423-B2A9-55960CD53BE3}" srcOrd="41" destOrd="0" presId="urn:microsoft.com/office/officeart/2005/8/layout/default"/>
    <dgm:cxn modelId="{6263F384-7FB5-45B0-9462-945A7BAD6800}" type="presParOf" srcId="{3A4F95DA-72AA-44C0-BD61-C9AA66AF0A3C}" destId="{E7016E02-4E8F-46A5-8A21-97A535464C6C}" srcOrd="42" destOrd="0" presId="urn:microsoft.com/office/officeart/2005/8/layout/default"/>
    <dgm:cxn modelId="{83639716-9B8E-4D1A-B1AB-1337232ED0A4}" type="presParOf" srcId="{3A4F95DA-72AA-44C0-BD61-C9AA66AF0A3C}" destId="{99DA6230-4BB1-455B-B7AE-0DE06CE4ECC2}" srcOrd="43" destOrd="0" presId="urn:microsoft.com/office/officeart/2005/8/layout/default"/>
    <dgm:cxn modelId="{FF84742F-832A-4CF3-9435-05170139D825}" type="presParOf" srcId="{3A4F95DA-72AA-44C0-BD61-C9AA66AF0A3C}" destId="{C5A201A1-1CF7-4773-A48C-4972BB7F6D2F}" srcOrd="44" destOrd="0" presId="urn:microsoft.com/office/officeart/2005/8/layout/default"/>
    <dgm:cxn modelId="{D11D79E8-B6AD-4EFF-87F3-90F26C4EE155}" type="presParOf" srcId="{3A4F95DA-72AA-44C0-BD61-C9AA66AF0A3C}" destId="{6183598A-2D13-4ECC-8F95-0F0643C847BD}" srcOrd="45" destOrd="0" presId="urn:microsoft.com/office/officeart/2005/8/layout/default"/>
    <dgm:cxn modelId="{1BDF956A-B88A-4632-98F3-46B0ADEE8607}" type="presParOf" srcId="{3A4F95DA-72AA-44C0-BD61-C9AA66AF0A3C}" destId="{6C0A15F1-8783-4920-8DF8-0E95F7B2C3B2}" srcOrd="46" destOrd="0" presId="urn:microsoft.com/office/officeart/2005/8/layout/default"/>
    <dgm:cxn modelId="{DD3F3EC3-8F38-43B6-A405-A90B9FF67B4B}" type="presParOf" srcId="{3A4F95DA-72AA-44C0-BD61-C9AA66AF0A3C}" destId="{4B0B1A8F-3E01-4F18-B977-1929734B8D00}" srcOrd="47" destOrd="0" presId="urn:microsoft.com/office/officeart/2005/8/layout/default"/>
    <dgm:cxn modelId="{7F1646C2-69DA-4DC5-A999-0B2E59E33D11}" type="presParOf" srcId="{3A4F95DA-72AA-44C0-BD61-C9AA66AF0A3C}" destId="{4364ADC3-0E4F-4956-BD74-5FD4308E903C}" srcOrd="48" destOrd="0" presId="urn:microsoft.com/office/officeart/2005/8/layout/default"/>
    <dgm:cxn modelId="{EBE13935-22E9-40E2-B179-43B7EAC49E79}" type="presParOf" srcId="{3A4F95DA-72AA-44C0-BD61-C9AA66AF0A3C}" destId="{F52F8C1F-EC96-49F9-844D-63D2D7D4C1E7}" srcOrd="49" destOrd="0" presId="urn:microsoft.com/office/officeart/2005/8/layout/default"/>
    <dgm:cxn modelId="{688ADAB6-9BC6-4378-BB36-93C53A37D19F}" type="presParOf" srcId="{3A4F95DA-72AA-44C0-BD61-C9AA66AF0A3C}" destId="{002240AB-4D46-4BD3-AEC5-6806110C1AA5}" srcOrd="50" destOrd="0" presId="urn:microsoft.com/office/officeart/2005/8/layout/default"/>
    <dgm:cxn modelId="{F6282009-BB94-4F54-AC6C-B64684F82279}" type="presParOf" srcId="{3A4F95DA-72AA-44C0-BD61-C9AA66AF0A3C}" destId="{5CAAC64F-5F5B-40A2-AFFD-F8D4236F97B0}" srcOrd="51" destOrd="0" presId="urn:microsoft.com/office/officeart/2005/8/layout/default"/>
    <dgm:cxn modelId="{544BD8B5-2D2A-4A81-A349-226935F5C779}" type="presParOf" srcId="{3A4F95DA-72AA-44C0-BD61-C9AA66AF0A3C}" destId="{40F1D90E-0146-4002-8886-8555B53A29C6}" srcOrd="5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6E18F-D2C0-4ADF-A175-0E71C3434CD8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F1A9F8-B07F-4D0B-83F1-C33DBBA555C6}">
      <dgm:prSet/>
      <dgm:spPr/>
      <dgm:t>
        <a:bodyPr/>
        <a:lstStyle/>
        <a:p>
          <a:r>
            <a:rPr lang="nl-NL" noProof="0" dirty="0"/>
            <a:t>Lichtniveau ’s; standen; type bediening</a:t>
          </a:r>
        </a:p>
      </dgm:t>
    </dgm:pt>
    <dgm:pt modelId="{C36E98CA-3638-4191-B201-3A72B7FED64B}" type="parTrans" cxnId="{C1858914-1C8B-483B-8B94-85A6EA0C2981}">
      <dgm:prSet/>
      <dgm:spPr/>
      <dgm:t>
        <a:bodyPr/>
        <a:lstStyle/>
        <a:p>
          <a:endParaRPr lang="en-US"/>
        </a:p>
      </dgm:t>
    </dgm:pt>
    <dgm:pt modelId="{8A80EC11-29D3-428D-8FA2-341A89E9F1A5}" type="sibTrans" cxnId="{C1858914-1C8B-483B-8B94-85A6EA0C2981}">
      <dgm:prSet/>
      <dgm:spPr/>
      <dgm:t>
        <a:bodyPr/>
        <a:lstStyle/>
        <a:p>
          <a:endParaRPr lang="en-US"/>
        </a:p>
      </dgm:t>
    </dgm:pt>
    <dgm:pt modelId="{34504866-67F1-4A97-AD8A-9F1AEC79CE35}">
      <dgm:prSet/>
      <dgm:spPr/>
      <dgm:t>
        <a:bodyPr/>
        <a:lstStyle/>
        <a:p>
          <a:r>
            <a:rPr lang="en-US" dirty="0"/>
            <a:t>PVE </a:t>
          </a:r>
          <a:r>
            <a:rPr lang="nl-NL" noProof="0" dirty="0"/>
            <a:t>Lichtplan, armaturen lijst, keuze aansturing</a:t>
          </a:r>
        </a:p>
      </dgm:t>
    </dgm:pt>
    <dgm:pt modelId="{9A4D4F72-9403-4509-B248-2EC05FEE7B51}" type="parTrans" cxnId="{9A4BB0F3-0D6B-450F-A3E2-0FE01CBC41BD}">
      <dgm:prSet/>
      <dgm:spPr/>
      <dgm:t>
        <a:bodyPr/>
        <a:lstStyle/>
        <a:p>
          <a:endParaRPr lang="en-US"/>
        </a:p>
      </dgm:t>
    </dgm:pt>
    <dgm:pt modelId="{32C2EE65-FB6A-4599-AACC-AACC51862A61}" type="sibTrans" cxnId="{9A4BB0F3-0D6B-450F-A3E2-0FE01CBC41BD}">
      <dgm:prSet/>
      <dgm:spPr/>
      <dgm:t>
        <a:bodyPr/>
        <a:lstStyle/>
        <a:p>
          <a:endParaRPr lang="en-US"/>
        </a:p>
      </dgm:t>
    </dgm:pt>
    <dgm:pt modelId="{6A65D132-AC09-4D9E-9352-6217C6D85F58}">
      <dgm:prSet/>
      <dgm:spPr/>
      <dgm:t>
        <a:bodyPr/>
        <a:lstStyle/>
        <a:p>
          <a:r>
            <a:rPr lang="nl-NL" dirty="0"/>
            <a:t>Stellen en lichtstanden installatie</a:t>
          </a:r>
          <a:endParaRPr lang="en-US" dirty="0"/>
        </a:p>
      </dgm:t>
    </dgm:pt>
    <dgm:pt modelId="{F093D0D1-F087-4BF8-9B79-4D09814DC691}" type="parTrans" cxnId="{5B30D085-89D9-4942-9456-2CFA89B084B6}">
      <dgm:prSet/>
      <dgm:spPr/>
      <dgm:t>
        <a:bodyPr/>
        <a:lstStyle/>
        <a:p>
          <a:endParaRPr lang="en-US"/>
        </a:p>
      </dgm:t>
    </dgm:pt>
    <dgm:pt modelId="{6339E7E6-9A5E-470D-873E-2F1E42D634E6}" type="sibTrans" cxnId="{5B30D085-89D9-4942-9456-2CFA89B084B6}">
      <dgm:prSet/>
      <dgm:spPr/>
      <dgm:t>
        <a:bodyPr/>
        <a:lstStyle/>
        <a:p>
          <a:endParaRPr lang="en-US"/>
        </a:p>
      </dgm:t>
    </dgm:pt>
    <dgm:pt modelId="{2D0DD850-D9DD-4BA1-93D4-B670FFABFAC7}">
      <dgm:prSet/>
      <dgm:spPr/>
      <dgm:t>
        <a:bodyPr/>
        <a:lstStyle/>
        <a:p>
          <a:r>
            <a:rPr lang="nl-NL" dirty="0"/>
            <a:t>Testen en kwaliteitscontrole</a:t>
          </a:r>
          <a:endParaRPr lang="en-US" dirty="0"/>
        </a:p>
      </dgm:t>
    </dgm:pt>
    <dgm:pt modelId="{6096050B-E217-4429-AB61-42036A959BBA}" type="parTrans" cxnId="{D2E29DC1-A962-4369-99BA-F128D9C682EB}">
      <dgm:prSet/>
      <dgm:spPr/>
      <dgm:t>
        <a:bodyPr/>
        <a:lstStyle/>
        <a:p>
          <a:endParaRPr lang="en-US"/>
        </a:p>
      </dgm:t>
    </dgm:pt>
    <dgm:pt modelId="{455BACF4-AB30-4D01-8A3E-669A6338C6A5}" type="sibTrans" cxnId="{D2E29DC1-A962-4369-99BA-F128D9C682EB}">
      <dgm:prSet/>
      <dgm:spPr/>
      <dgm:t>
        <a:bodyPr/>
        <a:lstStyle/>
        <a:p>
          <a:endParaRPr lang="en-US"/>
        </a:p>
      </dgm:t>
    </dgm:pt>
    <dgm:pt modelId="{FC5105E7-BBD5-44BD-A761-CF35B10C2119}">
      <dgm:prSet/>
      <dgm:spPr/>
      <dgm:t>
        <a:bodyPr/>
        <a:lstStyle/>
        <a:p>
          <a:r>
            <a:rPr lang="nl-BE" noProof="0" dirty="0"/>
            <a:t>Ontwerp functioneel lichtplan</a:t>
          </a:r>
        </a:p>
      </dgm:t>
    </dgm:pt>
    <dgm:pt modelId="{CE9F3457-0375-40D9-B92B-B23FC3914819}" type="parTrans" cxnId="{8896F917-E586-424D-BAF1-9BC63E7E5ABE}">
      <dgm:prSet/>
      <dgm:spPr/>
      <dgm:t>
        <a:bodyPr/>
        <a:lstStyle/>
        <a:p>
          <a:endParaRPr lang="nl-NL"/>
        </a:p>
      </dgm:t>
    </dgm:pt>
    <dgm:pt modelId="{774D5F5E-7746-4C12-BAFB-90F7AAD6C21F}" type="sibTrans" cxnId="{8896F917-E586-424D-BAF1-9BC63E7E5ABE}">
      <dgm:prSet/>
      <dgm:spPr/>
      <dgm:t>
        <a:bodyPr/>
        <a:lstStyle/>
        <a:p>
          <a:endParaRPr lang="nl-NL"/>
        </a:p>
      </dgm:t>
    </dgm:pt>
    <dgm:pt modelId="{9D2D8163-558E-455B-A44B-7393DC354196}">
      <dgm:prSet/>
      <dgm:spPr/>
      <dgm:t>
        <a:bodyPr/>
        <a:lstStyle/>
        <a:p>
          <a:r>
            <a:rPr lang="nl-BE" noProof="0" dirty="0"/>
            <a:t>Sfeer lichtplan maken</a:t>
          </a:r>
        </a:p>
      </dgm:t>
    </dgm:pt>
    <dgm:pt modelId="{6D120D1E-0611-402A-8E0A-C63378FBE6A5}" type="parTrans" cxnId="{642CA55D-0C21-4CB7-9060-6ABA3D41C144}">
      <dgm:prSet/>
      <dgm:spPr/>
      <dgm:t>
        <a:bodyPr/>
        <a:lstStyle/>
        <a:p>
          <a:endParaRPr lang="nl-NL"/>
        </a:p>
      </dgm:t>
    </dgm:pt>
    <dgm:pt modelId="{A721A9A0-C164-4DB3-9615-F650D5C93C02}" type="sibTrans" cxnId="{642CA55D-0C21-4CB7-9060-6ABA3D41C144}">
      <dgm:prSet/>
      <dgm:spPr/>
      <dgm:t>
        <a:bodyPr/>
        <a:lstStyle/>
        <a:p>
          <a:endParaRPr lang="nl-NL"/>
        </a:p>
      </dgm:t>
    </dgm:pt>
    <dgm:pt modelId="{EF4CE6A4-8014-4461-BC9D-D7EFD9882B44}">
      <dgm:prSet/>
      <dgm:spPr/>
      <dgm:t>
        <a:bodyPr/>
        <a:lstStyle/>
        <a:p>
          <a:r>
            <a:rPr lang="nl-NL" noProof="0" dirty="0"/>
            <a:t>Inventarisatie</a:t>
          </a:r>
          <a:r>
            <a:rPr lang="en-US" dirty="0"/>
            <a:t> </a:t>
          </a:r>
          <a:r>
            <a:rPr lang="nl-NL" noProof="0" dirty="0"/>
            <a:t>wensen</a:t>
          </a:r>
          <a:r>
            <a:rPr lang="en-US" dirty="0"/>
            <a:t> </a:t>
          </a:r>
          <a:r>
            <a:rPr lang="nl-BE" noProof="0" dirty="0"/>
            <a:t>stakeholders</a:t>
          </a:r>
        </a:p>
      </dgm:t>
    </dgm:pt>
    <dgm:pt modelId="{A1220ED5-3FD5-43FD-897A-74156EF64F7E}" type="parTrans" cxnId="{9BAD423B-D7FA-429C-809C-95AD7F390615}">
      <dgm:prSet/>
      <dgm:spPr/>
      <dgm:t>
        <a:bodyPr/>
        <a:lstStyle/>
        <a:p>
          <a:endParaRPr lang="nl-NL"/>
        </a:p>
      </dgm:t>
    </dgm:pt>
    <dgm:pt modelId="{3BB1D495-A162-4478-A5AA-AADF0DE46D94}" type="sibTrans" cxnId="{9BAD423B-D7FA-429C-809C-95AD7F390615}">
      <dgm:prSet/>
      <dgm:spPr/>
      <dgm:t>
        <a:bodyPr/>
        <a:lstStyle/>
        <a:p>
          <a:endParaRPr lang="nl-NL"/>
        </a:p>
      </dgm:t>
    </dgm:pt>
    <dgm:pt modelId="{9FF0C937-023A-42C3-AA8E-2866766A835E}" type="pres">
      <dgm:prSet presAssocID="{B6E6E18F-D2C0-4ADF-A175-0E71C3434CD8}" presName="vert0" presStyleCnt="0">
        <dgm:presLayoutVars>
          <dgm:dir/>
          <dgm:animOne val="branch"/>
          <dgm:animLvl val="lvl"/>
        </dgm:presLayoutVars>
      </dgm:prSet>
      <dgm:spPr/>
    </dgm:pt>
    <dgm:pt modelId="{987CB1FE-B677-4CD8-9F38-B8FFE450E1EA}" type="pres">
      <dgm:prSet presAssocID="{EF4CE6A4-8014-4461-BC9D-D7EFD9882B44}" presName="thickLine" presStyleLbl="alignNode1" presStyleIdx="0" presStyleCnt="7"/>
      <dgm:spPr/>
    </dgm:pt>
    <dgm:pt modelId="{ED9D7443-092B-4576-B1EB-7E52B2076CD7}" type="pres">
      <dgm:prSet presAssocID="{EF4CE6A4-8014-4461-BC9D-D7EFD9882B44}" presName="horz1" presStyleCnt="0"/>
      <dgm:spPr/>
    </dgm:pt>
    <dgm:pt modelId="{1099BF09-4556-4F64-9354-49111C9EFB11}" type="pres">
      <dgm:prSet presAssocID="{EF4CE6A4-8014-4461-BC9D-D7EFD9882B44}" presName="tx1" presStyleLbl="revTx" presStyleIdx="0" presStyleCnt="7"/>
      <dgm:spPr/>
    </dgm:pt>
    <dgm:pt modelId="{5DFAC494-FF99-4A38-8A89-5155EF4FB1F0}" type="pres">
      <dgm:prSet presAssocID="{EF4CE6A4-8014-4461-BC9D-D7EFD9882B44}" presName="vert1" presStyleCnt="0"/>
      <dgm:spPr/>
    </dgm:pt>
    <dgm:pt modelId="{1D750D3F-2EEE-43BB-BDDA-1352BC00B4C3}" type="pres">
      <dgm:prSet presAssocID="{FC5105E7-BBD5-44BD-A761-CF35B10C2119}" presName="thickLine" presStyleLbl="alignNode1" presStyleIdx="1" presStyleCnt="7"/>
      <dgm:spPr/>
    </dgm:pt>
    <dgm:pt modelId="{2A3F3FCE-09A0-4858-A8C6-630E797DC3AC}" type="pres">
      <dgm:prSet presAssocID="{FC5105E7-BBD5-44BD-A761-CF35B10C2119}" presName="horz1" presStyleCnt="0"/>
      <dgm:spPr/>
    </dgm:pt>
    <dgm:pt modelId="{9D8F0FCE-CD54-4B9B-A1C1-0B85AE5ED4BC}" type="pres">
      <dgm:prSet presAssocID="{FC5105E7-BBD5-44BD-A761-CF35B10C2119}" presName="tx1" presStyleLbl="revTx" presStyleIdx="1" presStyleCnt="7"/>
      <dgm:spPr/>
    </dgm:pt>
    <dgm:pt modelId="{AC5D7D16-7A5E-43DF-A5BE-A49968CEC09D}" type="pres">
      <dgm:prSet presAssocID="{FC5105E7-BBD5-44BD-A761-CF35B10C2119}" presName="vert1" presStyleCnt="0"/>
      <dgm:spPr/>
    </dgm:pt>
    <dgm:pt modelId="{7D429158-A47D-4557-A203-0C3A9F335CF6}" type="pres">
      <dgm:prSet presAssocID="{9D2D8163-558E-455B-A44B-7393DC354196}" presName="thickLine" presStyleLbl="alignNode1" presStyleIdx="2" presStyleCnt="7"/>
      <dgm:spPr/>
    </dgm:pt>
    <dgm:pt modelId="{AE1D08CC-E743-4FB6-BBD9-CF9493799412}" type="pres">
      <dgm:prSet presAssocID="{9D2D8163-558E-455B-A44B-7393DC354196}" presName="horz1" presStyleCnt="0"/>
      <dgm:spPr/>
    </dgm:pt>
    <dgm:pt modelId="{692FE2AD-E630-4516-BE51-7638022C22EF}" type="pres">
      <dgm:prSet presAssocID="{9D2D8163-558E-455B-A44B-7393DC354196}" presName="tx1" presStyleLbl="revTx" presStyleIdx="2" presStyleCnt="7"/>
      <dgm:spPr/>
    </dgm:pt>
    <dgm:pt modelId="{A4180D6F-52A0-4AF6-8785-918F69E963A9}" type="pres">
      <dgm:prSet presAssocID="{9D2D8163-558E-455B-A44B-7393DC354196}" presName="vert1" presStyleCnt="0"/>
      <dgm:spPr/>
    </dgm:pt>
    <dgm:pt modelId="{57EAD1B1-76BA-4598-9C9C-FCD0BE92AEA4}" type="pres">
      <dgm:prSet presAssocID="{39F1A9F8-B07F-4D0B-83F1-C33DBBA555C6}" presName="thickLine" presStyleLbl="alignNode1" presStyleIdx="3" presStyleCnt="7"/>
      <dgm:spPr/>
    </dgm:pt>
    <dgm:pt modelId="{8DC5C879-1574-4BF9-AD49-6E5419C7E677}" type="pres">
      <dgm:prSet presAssocID="{39F1A9F8-B07F-4D0B-83F1-C33DBBA555C6}" presName="horz1" presStyleCnt="0"/>
      <dgm:spPr/>
    </dgm:pt>
    <dgm:pt modelId="{5BE37F8A-95DE-43C0-A7DE-09656EDDC5A9}" type="pres">
      <dgm:prSet presAssocID="{39F1A9F8-B07F-4D0B-83F1-C33DBBA555C6}" presName="tx1" presStyleLbl="revTx" presStyleIdx="3" presStyleCnt="7"/>
      <dgm:spPr/>
    </dgm:pt>
    <dgm:pt modelId="{C03F57E0-14B8-4C99-A890-FF548ED211E0}" type="pres">
      <dgm:prSet presAssocID="{39F1A9F8-B07F-4D0B-83F1-C33DBBA555C6}" presName="vert1" presStyleCnt="0"/>
      <dgm:spPr/>
    </dgm:pt>
    <dgm:pt modelId="{858238B9-1B11-487A-A6BC-881531B7166F}" type="pres">
      <dgm:prSet presAssocID="{34504866-67F1-4A97-AD8A-9F1AEC79CE35}" presName="thickLine" presStyleLbl="alignNode1" presStyleIdx="4" presStyleCnt="7"/>
      <dgm:spPr/>
    </dgm:pt>
    <dgm:pt modelId="{F735DFEE-EBCC-4E3D-8BA6-CD5EA7BD04A8}" type="pres">
      <dgm:prSet presAssocID="{34504866-67F1-4A97-AD8A-9F1AEC79CE35}" presName="horz1" presStyleCnt="0"/>
      <dgm:spPr/>
    </dgm:pt>
    <dgm:pt modelId="{5BE65FA7-D727-4A97-8491-72AE8E4E8E15}" type="pres">
      <dgm:prSet presAssocID="{34504866-67F1-4A97-AD8A-9F1AEC79CE35}" presName="tx1" presStyleLbl="revTx" presStyleIdx="4" presStyleCnt="7"/>
      <dgm:spPr/>
    </dgm:pt>
    <dgm:pt modelId="{FFA8426A-98F3-4348-834A-2EB057E8A580}" type="pres">
      <dgm:prSet presAssocID="{34504866-67F1-4A97-AD8A-9F1AEC79CE35}" presName="vert1" presStyleCnt="0"/>
      <dgm:spPr/>
    </dgm:pt>
    <dgm:pt modelId="{0A5B639C-2E61-4043-9CD0-9F5F7B9DDC53}" type="pres">
      <dgm:prSet presAssocID="{6A65D132-AC09-4D9E-9352-6217C6D85F58}" presName="thickLine" presStyleLbl="alignNode1" presStyleIdx="5" presStyleCnt="7"/>
      <dgm:spPr/>
    </dgm:pt>
    <dgm:pt modelId="{DF520426-FF24-403C-9D66-126BE6E73350}" type="pres">
      <dgm:prSet presAssocID="{6A65D132-AC09-4D9E-9352-6217C6D85F58}" presName="horz1" presStyleCnt="0"/>
      <dgm:spPr/>
    </dgm:pt>
    <dgm:pt modelId="{1FAAC67E-6FEE-4C6F-AE54-0CBD92F6EACE}" type="pres">
      <dgm:prSet presAssocID="{6A65D132-AC09-4D9E-9352-6217C6D85F58}" presName="tx1" presStyleLbl="revTx" presStyleIdx="5" presStyleCnt="7"/>
      <dgm:spPr/>
    </dgm:pt>
    <dgm:pt modelId="{E203D17E-A1F6-47F6-822E-0C23E3146909}" type="pres">
      <dgm:prSet presAssocID="{6A65D132-AC09-4D9E-9352-6217C6D85F58}" presName="vert1" presStyleCnt="0"/>
      <dgm:spPr/>
    </dgm:pt>
    <dgm:pt modelId="{63DE460E-24DF-4A32-A282-F15CE1B8C174}" type="pres">
      <dgm:prSet presAssocID="{2D0DD850-D9DD-4BA1-93D4-B670FFABFAC7}" presName="thickLine" presStyleLbl="alignNode1" presStyleIdx="6" presStyleCnt="7"/>
      <dgm:spPr/>
    </dgm:pt>
    <dgm:pt modelId="{654B322E-D7AB-4D37-A7FB-E92611A73B02}" type="pres">
      <dgm:prSet presAssocID="{2D0DD850-D9DD-4BA1-93D4-B670FFABFAC7}" presName="horz1" presStyleCnt="0"/>
      <dgm:spPr/>
    </dgm:pt>
    <dgm:pt modelId="{72D58B8F-CEBC-42AB-8647-A8D6066B6F1C}" type="pres">
      <dgm:prSet presAssocID="{2D0DD850-D9DD-4BA1-93D4-B670FFABFAC7}" presName="tx1" presStyleLbl="revTx" presStyleIdx="6" presStyleCnt="7"/>
      <dgm:spPr/>
    </dgm:pt>
    <dgm:pt modelId="{67E702D4-2262-4F3A-8450-F62D35796E9A}" type="pres">
      <dgm:prSet presAssocID="{2D0DD850-D9DD-4BA1-93D4-B670FFABFAC7}" presName="vert1" presStyleCnt="0"/>
      <dgm:spPr/>
    </dgm:pt>
  </dgm:ptLst>
  <dgm:cxnLst>
    <dgm:cxn modelId="{C1858914-1C8B-483B-8B94-85A6EA0C2981}" srcId="{B6E6E18F-D2C0-4ADF-A175-0E71C3434CD8}" destId="{39F1A9F8-B07F-4D0B-83F1-C33DBBA555C6}" srcOrd="3" destOrd="0" parTransId="{C36E98CA-3638-4191-B201-3A72B7FED64B}" sibTransId="{8A80EC11-29D3-428D-8FA2-341A89E9F1A5}"/>
    <dgm:cxn modelId="{8896F917-E586-424D-BAF1-9BC63E7E5ABE}" srcId="{B6E6E18F-D2C0-4ADF-A175-0E71C3434CD8}" destId="{FC5105E7-BBD5-44BD-A761-CF35B10C2119}" srcOrd="1" destOrd="0" parTransId="{CE9F3457-0375-40D9-B92B-B23FC3914819}" sibTransId="{774D5F5E-7746-4C12-BAFB-90F7AAD6C21F}"/>
    <dgm:cxn modelId="{9BAD423B-D7FA-429C-809C-95AD7F390615}" srcId="{B6E6E18F-D2C0-4ADF-A175-0E71C3434CD8}" destId="{EF4CE6A4-8014-4461-BC9D-D7EFD9882B44}" srcOrd="0" destOrd="0" parTransId="{A1220ED5-3FD5-43FD-897A-74156EF64F7E}" sibTransId="{3BB1D495-A162-4478-A5AA-AADF0DE46D94}"/>
    <dgm:cxn modelId="{9EEA513B-BF40-4421-8E84-BF38FF587CA6}" type="presOf" srcId="{9D2D8163-558E-455B-A44B-7393DC354196}" destId="{692FE2AD-E630-4516-BE51-7638022C22EF}" srcOrd="0" destOrd="0" presId="urn:microsoft.com/office/officeart/2008/layout/LinedList"/>
    <dgm:cxn modelId="{1A4B993E-4533-4672-BEB2-BDEB665325A9}" type="presOf" srcId="{FC5105E7-BBD5-44BD-A761-CF35B10C2119}" destId="{9D8F0FCE-CD54-4B9B-A1C1-0B85AE5ED4BC}" srcOrd="0" destOrd="0" presId="urn:microsoft.com/office/officeart/2008/layout/LinedList"/>
    <dgm:cxn modelId="{4423645B-56DB-42C0-A304-E784C88141F5}" type="presOf" srcId="{39F1A9F8-B07F-4D0B-83F1-C33DBBA555C6}" destId="{5BE37F8A-95DE-43C0-A7DE-09656EDDC5A9}" srcOrd="0" destOrd="0" presId="urn:microsoft.com/office/officeart/2008/layout/LinedList"/>
    <dgm:cxn modelId="{642CA55D-0C21-4CB7-9060-6ABA3D41C144}" srcId="{B6E6E18F-D2C0-4ADF-A175-0E71C3434CD8}" destId="{9D2D8163-558E-455B-A44B-7393DC354196}" srcOrd="2" destOrd="0" parTransId="{6D120D1E-0611-402A-8E0A-C63378FBE6A5}" sibTransId="{A721A9A0-C164-4DB3-9615-F650D5C93C02}"/>
    <dgm:cxn modelId="{FBC35C53-96ED-4C47-9D6A-908F057A533B}" type="presOf" srcId="{2D0DD850-D9DD-4BA1-93D4-B670FFABFAC7}" destId="{72D58B8F-CEBC-42AB-8647-A8D6066B6F1C}" srcOrd="0" destOrd="0" presId="urn:microsoft.com/office/officeart/2008/layout/LinedList"/>
    <dgm:cxn modelId="{CFB99A53-1528-4C1D-A440-D66A962A0B47}" type="presOf" srcId="{EF4CE6A4-8014-4461-BC9D-D7EFD9882B44}" destId="{1099BF09-4556-4F64-9354-49111C9EFB11}" srcOrd="0" destOrd="0" presId="urn:microsoft.com/office/officeart/2008/layout/LinedList"/>
    <dgm:cxn modelId="{1BABB87A-A88B-46CB-933D-34112FFCCA54}" type="presOf" srcId="{B6E6E18F-D2C0-4ADF-A175-0E71C3434CD8}" destId="{9FF0C937-023A-42C3-AA8E-2866766A835E}" srcOrd="0" destOrd="0" presId="urn:microsoft.com/office/officeart/2008/layout/LinedList"/>
    <dgm:cxn modelId="{5B30D085-89D9-4942-9456-2CFA89B084B6}" srcId="{B6E6E18F-D2C0-4ADF-A175-0E71C3434CD8}" destId="{6A65D132-AC09-4D9E-9352-6217C6D85F58}" srcOrd="5" destOrd="0" parTransId="{F093D0D1-F087-4BF8-9B79-4D09814DC691}" sibTransId="{6339E7E6-9A5E-470D-873E-2F1E42D634E6}"/>
    <dgm:cxn modelId="{3C97FA86-8D31-4EEE-BCE6-FC03837F0490}" type="presOf" srcId="{6A65D132-AC09-4D9E-9352-6217C6D85F58}" destId="{1FAAC67E-6FEE-4C6F-AE54-0CBD92F6EACE}" srcOrd="0" destOrd="0" presId="urn:microsoft.com/office/officeart/2008/layout/LinedList"/>
    <dgm:cxn modelId="{6550B48E-EDCA-4694-9BFB-78CD66416B09}" type="presOf" srcId="{34504866-67F1-4A97-AD8A-9F1AEC79CE35}" destId="{5BE65FA7-D727-4A97-8491-72AE8E4E8E15}" srcOrd="0" destOrd="0" presId="urn:microsoft.com/office/officeart/2008/layout/LinedList"/>
    <dgm:cxn modelId="{D2E29DC1-A962-4369-99BA-F128D9C682EB}" srcId="{B6E6E18F-D2C0-4ADF-A175-0E71C3434CD8}" destId="{2D0DD850-D9DD-4BA1-93D4-B670FFABFAC7}" srcOrd="6" destOrd="0" parTransId="{6096050B-E217-4429-AB61-42036A959BBA}" sibTransId="{455BACF4-AB30-4D01-8A3E-669A6338C6A5}"/>
    <dgm:cxn modelId="{9A4BB0F3-0D6B-450F-A3E2-0FE01CBC41BD}" srcId="{B6E6E18F-D2C0-4ADF-A175-0E71C3434CD8}" destId="{34504866-67F1-4A97-AD8A-9F1AEC79CE35}" srcOrd="4" destOrd="0" parTransId="{9A4D4F72-9403-4509-B248-2EC05FEE7B51}" sibTransId="{32C2EE65-FB6A-4599-AACC-AACC51862A61}"/>
    <dgm:cxn modelId="{4FF937D2-C90D-4806-92C4-E456F953DD95}" type="presParOf" srcId="{9FF0C937-023A-42C3-AA8E-2866766A835E}" destId="{987CB1FE-B677-4CD8-9F38-B8FFE450E1EA}" srcOrd="0" destOrd="0" presId="urn:microsoft.com/office/officeart/2008/layout/LinedList"/>
    <dgm:cxn modelId="{646F0659-B18E-4A78-B460-F716BB956E32}" type="presParOf" srcId="{9FF0C937-023A-42C3-AA8E-2866766A835E}" destId="{ED9D7443-092B-4576-B1EB-7E52B2076CD7}" srcOrd="1" destOrd="0" presId="urn:microsoft.com/office/officeart/2008/layout/LinedList"/>
    <dgm:cxn modelId="{D9FA97EC-31B7-4E34-87CC-7B813FF28747}" type="presParOf" srcId="{ED9D7443-092B-4576-B1EB-7E52B2076CD7}" destId="{1099BF09-4556-4F64-9354-49111C9EFB11}" srcOrd="0" destOrd="0" presId="urn:microsoft.com/office/officeart/2008/layout/LinedList"/>
    <dgm:cxn modelId="{D7A76AAD-B6FF-4F80-AA37-6CF34C3DFD44}" type="presParOf" srcId="{ED9D7443-092B-4576-B1EB-7E52B2076CD7}" destId="{5DFAC494-FF99-4A38-8A89-5155EF4FB1F0}" srcOrd="1" destOrd="0" presId="urn:microsoft.com/office/officeart/2008/layout/LinedList"/>
    <dgm:cxn modelId="{E9D23BC6-A5DD-49C6-B768-721F5CC1C9FF}" type="presParOf" srcId="{9FF0C937-023A-42C3-AA8E-2866766A835E}" destId="{1D750D3F-2EEE-43BB-BDDA-1352BC00B4C3}" srcOrd="2" destOrd="0" presId="urn:microsoft.com/office/officeart/2008/layout/LinedList"/>
    <dgm:cxn modelId="{312D27DC-58CF-408B-8674-74BA910C0D15}" type="presParOf" srcId="{9FF0C937-023A-42C3-AA8E-2866766A835E}" destId="{2A3F3FCE-09A0-4858-A8C6-630E797DC3AC}" srcOrd="3" destOrd="0" presId="urn:microsoft.com/office/officeart/2008/layout/LinedList"/>
    <dgm:cxn modelId="{CDD62798-25A1-44F7-86E1-6822316AB3F4}" type="presParOf" srcId="{2A3F3FCE-09A0-4858-A8C6-630E797DC3AC}" destId="{9D8F0FCE-CD54-4B9B-A1C1-0B85AE5ED4BC}" srcOrd="0" destOrd="0" presId="urn:microsoft.com/office/officeart/2008/layout/LinedList"/>
    <dgm:cxn modelId="{588E9C64-33CB-4D3A-B6CF-0AE9FF26E7CE}" type="presParOf" srcId="{2A3F3FCE-09A0-4858-A8C6-630E797DC3AC}" destId="{AC5D7D16-7A5E-43DF-A5BE-A49968CEC09D}" srcOrd="1" destOrd="0" presId="urn:microsoft.com/office/officeart/2008/layout/LinedList"/>
    <dgm:cxn modelId="{94D4E487-07D4-42F5-8654-ED33660F72A4}" type="presParOf" srcId="{9FF0C937-023A-42C3-AA8E-2866766A835E}" destId="{7D429158-A47D-4557-A203-0C3A9F335CF6}" srcOrd="4" destOrd="0" presId="urn:microsoft.com/office/officeart/2008/layout/LinedList"/>
    <dgm:cxn modelId="{E068F843-2CBC-4D1F-A94E-9E19F44FDC90}" type="presParOf" srcId="{9FF0C937-023A-42C3-AA8E-2866766A835E}" destId="{AE1D08CC-E743-4FB6-BBD9-CF9493799412}" srcOrd="5" destOrd="0" presId="urn:microsoft.com/office/officeart/2008/layout/LinedList"/>
    <dgm:cxn modelId="{1C6AB81B-8EF0-47EF-B9A6-BCD62C73EDFC}" type="presParOf" srcId="{AE1D08CC-E743-4FB6-BBD9-CF9493799412}" destId="{692FE2AD-E630-4516-BE51-7638022C22EF}" srcOrd="0" destOrd="0" presId="urn:microsoft.com/office/officeart/2008/layout/LinedList"/>
    <dgm:cxn modelId="{813923CE-4C54-4659-8EB0-63EC36F2BE34}" type="presParOf" srcId="{AE1D08CC-E743-4FB6-BBD9-CF9493799412}" destId="{A4180D6F-52A0-4AF6-8785-918F69E963A9}" srcOrd="1" destOrd="0" presId="urn:microsoft.com/office/officeart/2008/layout/LinedList"/>
    <dgm:cxn modelId="{49B3DBF1-07EA-4B09-B4B4-FA8EE7463AC1}" type="presParOf" srcId="{9FF0C937-023A-42C3-AA8E-2866766A835E}" destId="{57EAD1B1-76BA-4598-9C9C-FCD0BE92AEA4}" srcOrd="6" destOrd="0" presId="urn:microsoft.com/office/officeart/2008/layout/LinedList"/>
    <dgm:cxn modelId="{D45FBFDF-DC75-4AD2-8985-948CD1105DCC}" type="presParOf" srcId="{9FF0C937-023A-42C3-AA8E-2866766A835E}" destId="{8DC5C879-1574-4BF9-AD49-6E5419C7E677}" srcOrd="7" destOrd="0" presId="urn:microsoft.com/office/officeart/2008/layout/LinedList"/>
    <dgm:cxn modelId="{0EED9277-FC0D-4F7E-9857-61361E60B501}" type="presParOf" srcId="{8DC5C879-1574-4BF9-AD49-6E5419C7E677}" destId="{5BE37F8A-95DE-43C0-A7DE-09656EDDC5A9}" srcOrd="0" destOrd="0" presId="urn:microsoft.com/office/officeart/2008/layout/LinedList"/>
    <dgm:cxn modelId="{A280B687-3874-4D42-B158-107CADF6E773}" type="presParOf" srcId="{8DC5C879-1574-4BF9-AD49-6E5419C7E677}" destId="{C03F57E0-14B8-4C99-A890-FF548ED211E0}" srcOrd="1" destOrd="0" presId="urn:microsoft.com/office/officeart/2008/layout/LinedList"/>
    <dgm:cxn modelId="{10590A6E-B4E0-4830-AEFA-DF83C8B851E5}" type="presParOf" srcId="{9FF0C937-023A-42C3-AA8E-2866766A835E}" destId="{858238B9-1B11-487A-A6BC-881531B7166F}" srcOrd="8" destOrd="0" presId="urn:microsoft.com/office/officeart/2008/layout/LinedList"/>
    <dgm:cxn modelId="{C6D344E0-8B57-4C53-A58F-3E4E3F12E48C}" type="presParOf" srcId="{9FF0C937-023A-42C3-AA8E-2866766A835E}" destId="{F735DFEE-EBCC-4E3D-8BA6-CD5EA7BD04A8}" srcOrd="9" destOrd="0" presId="urn:microsoft.com/office/officeart/2008/layout/LinedList"/>
    <dgm:cxn modelId="{1B8C799F-5793-403D-BA37-691EA8FEA5EE}" type="presParOf" srcId="{F735DFEE-EBCC-4E3D-8BA6-CD5EA7BD04A8}" destId="{5BE65FA7-D727-4A97-8491-72AE8E4E8E15}" srcOrd="0" destOrd="0" presId="urn:microsoft.com/office/officeart/2008/layout/LinedList"/>
    <dgm:cxn modelId="{25FF3F02-A07F-406F-99B7-E3F9A2EAF42C}" type="presParOf" srcId="{F735DFEE-EBCC-4E3D-8BA6-CD5EA7BD04A8}" destId="{FFA8426A-98F3-4348-834A-2EB057E8A580}" srcOrd="1" destOrd="0" presId="urn:microsoft.com/office/officeart/2008/layout/LinedList"/>
    <dgm:cxn modelId="{0FB94129-C9ED-41EC-AF1F-117D93CCE871}" type="presParOf" srcId="{9FF0C937-023A-42C3-AA8E-2866766A835E}" destId="{0A5B639C-2E61-4043-9CD0-9F5F7B9DDC53}" srcOrd="10" destOrd="0" presId="urn:microsoft.com/office/officeart/2008/layout/LinedList"/>
    <dgm:cxn modelId="{F2A580BE-6C18-4F93-8F18-635312109DE8}" type="presParOf" srcId="{9FF0C937-023A-42C3-AA8E-2866766A835E}" destId="{DF520426-FF24-403C-9D66-126BE6E73350}" srcOrd="11" destOrd="0" presId="urn:microsoft.com/office/officeart/2008/layout/LinedList"/>
    <dgm:cxn modelId="{166A1A5A-61C9-4660-9FB3-335500266F92}" type="presParOf" srcId="{DF520426-FF24-403C-9D66-126BE6E73350}" destId="{1FAAC67E-6FEE-4C6F-AE54-0CBD92F6EACE}" srcOrd="0" destOrd="0" presId="urn:microsoft.com/office/officeart/2008/layout/LinedList"/>
    <dgm:cxn modelId="{97CB01E0-A682-431D-9E5F-BC87B5E8873C}" type="presParOf" srcId="{DF520426-FF24-403C-9D66-126BE6E73350}" destId="{E203D17E-A1F6-47F6-822E-0C23E3146909}" srcOrd="1" destOrd="0" presId="urn:microsoft.com/office/officeart/2008/layout/LinedList"/>
    <dgm:cxn modelId="{8FAB3337-8FC4-4D34-A998-960FDDC8DC55}" type="presParOf" srcId="{9FF0C937-023A-42C3-AA8E-2866766A835E}" destId="{63DE460E-24DF-4A32-A282-F15CE1B8C174}" srcOrd="12" destOrd="0" presId="urn:microsoft.com/office/officeart/2008/layout/LinedList"/>
    <dgm:cxn modelId="{F19BF8DD-8B39-421D-B1E9-A9F015356A62}" type="presParOf" srcId="{9FF0C937-023A-42C3-AA8E-2866766A835E}" destId="{654B322E-D7AB-4D37-A7FB-E92611A73B02}" srcOrd="13" destOrd="0" presId="urn:microsoft.com/office/officeart/2008/layout/LinedList"/>
    <dgm:cxn modelId="{CF0D4195-FB27-48E0-9834-97FBABAB1287}" type="presParOf" srcId="{654B322E-D7AB-4D37-A7FB-E92611A73B02}" destId="{72D58B8F-CEBC-42AB-8647-A8D6066B6F1C}" srcOrd="0" destOrd="0" presId="urn:microsoft.com/office/officeart/2008/layout/LinedList"/>
    <dgm:cxn modelId="{A7FB23EF-73B1-4FE5-AB5B-44E544EF0084}" type="presParOf" srcId="{654B322E-D7AB-4D37-A7FB-E92611A73B02}" destId="{67E702D4-2262-4F3A-8450-F62D35796E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6E18F-D2C0-4ADF-A175-0E71C3434CD8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F1A9F8-B07F-4D0B-83F1-C33DBBA555C6}">
      <dgm:prSet/>
      <dgm:spPr/>
      <dgm:t>
        <a:bodyPr/>
        <a:lstStyle/>
        <a:p>
          <a:r>
            <a:rPr lang="nl-NL" dirty="0"/>
            <a:t>Architectuur systeem aansturing</a:t>
          </a:r>
          <a:endParaRPr lang="en-US" dirty="0"/>
        </a:p>
      </dgm:t>
    </dgm:pt>
    <dgm:pt modelId="{C36E98CA-3638-4191-B201-3A72B7FED64B}" type="parTrans" cxnId="{C1858914-1C8B-483B-8B94-85A6EA0C2981}">
      <dgm:prSet/>
      <dgm:spPr/>
      <dgm:t>
        <a:bodyPr/>
        <a:lstStyle/>
        <a:p>
          <a:endParaRPr lang="en-US"/>
        </a:p>
      </dgm:t>
    </dgm:pt>
    <dgm:pt modelId="{8A80EC11-29D3-428D-8FA2-341A89E9F1A5}" type="sibTrans" cxnId="{C1858914-1C8B-483B-8B94-85A6EA0C2981}">
      <dgm:prSet/>
      <dgm:spPr/>
      <dgm:t>
        <a:bodyPr/>
        <a:lstStyle/>
        <a:p>
          <a:endParaRPr lang="en-US"/>
        </a:p>
      </dgm:t>
    </dgm:pt>
    <dgm:pt modelId="{34504866-67F1-4A97-AD8A-9F1AEC79CE35}">
      <dgm:prSet/>
      <dgm:spPr/>
      <dgm:t>
        <a:bodyPr/>
        <a:lstStyle/>
        <a:p>
          <a:r>
            <a:rPr lang="nl-NL" dirty="0"/>
            <a:t>Beheer van kosten en leveranciers</a:t>
          </a:r>
          <a:endParaRPr lang="en-US" dirty="0"/>
        </a:p>
      </dgm:t>
    </dgm:pt>
    <dgm:pt modelId="{9A4D4F72-9403-4509-B248-2EC05FEE7B51}" type="parTrans" cxnId="{9A4BB0F3-0D6B-450F-A3E2-0FE01CBC41BD}">
      <dgm:prSet/>
      <dgm:spPr/>
      <dgm:t>
        <a:bodyPr/>
        <a:lstStyle/>
        <a:p>
          <a:endParaRPr lang="en-US"/>
        </a:p>
      </dgm:t>
    </dgm:pt>
    <dgm:pt modelId="{32C2EE65-FB6A-4599-AACC-AACC51862A61}" type="sibTrans" cxnId="{9A4BB0F3-0D6B-450F-A3E2-0FE01CBC41BD}">
      <dgm:prSet/>
      <dgm:spPr/>
      <dgm:t>
        <a:bodyPr/>
        <a:lstStyle/>
        <a:p>
          <a:endParaRPr lang="en-US"/>
        </a:p>
      </dgm:t>
    </dgm:pt>
    <dgm:pt modelId="{6A65D132-AC09-4D9E-9352-6217C6D85F58}">
      <dgm:prSet/>
      <dgm:spPr/>
      <dgm:t>
        <a:bodyPr/>
        <a:lstStyle/>
        <a:p>
          <a:r>
            <a:rPr lang="nl-NL" dirty="0"/>
            <a:t>Projectmanagement</a:t>
          </a:r>
          <a:endParaRPr lang="en-US" dirty="0"/>
        </a:p>
      </dgm:t>
    </dgm:pt>
    <dgm:pt modelId="{F093D0D1-F087-4BF8-9B79-4D09814DC691}" type="parTrans" cxnId="{5B30D085-89D9-4942-9456-2CFA89B084B6}">
      <dgm:prSet/>
      <dgm:spPr/>
      <dgm:t>
        <a:bodyPr/>
        <a:lstStyle/>
        <a:p>
          <a:endParaRPr lang="en-US"/>
        </a:p>
      </dgm:t>
    </dgm:pt>
    <dgm:pt modelId="{6339E7E6-9A5E-470D-873E-2F1E42D634E6}" type="sibTrans" cxnId="{5B30D085-89D9-4942-9456-2CFA89B084B6}">
      <dgm:prSet/>
      <dgm:spPr/>
      <dgm:t>
        <a:bodyPr/>
        <a:lstStyle/>
        <a:p>
          <a:endParaRPr lang="en-US"/>
        </a:p>
      </dgm:t>
    </dgm:pt>
    <dgm:pt modelId="{2D0DD850-D9DD-4BA1-93D4-B670FFABFAC7}">
      <dgm:prSet/>
      <dgm:spPr/>
      <dgm:t>
        <a:bodyPr/>
        <a:lstStyle/>
        <a:p>
          <a:r>
            <a:rPr lang="nl-NL" dirty="0"/>
            <a:t>Testen en kwaliteitscontrole</a:t>
          </a:r>
          <a:endParaRPr lang="en-US" dirty="0"/>
        </a:p>
      </dgm:t>
    </dgm:pt>
    <dgm:pt modelId="{6096050B-E217-4429-AB61-42036A959BBA}" type="parTrans" cxnId="{D2E29DC1-A962-4369-99BA-F128D9C682EB}">
      <dgm:prSet/>
      <dgm:spPr/>
      <dgm:t>
        <a:bodyPr/>
        <a:lstStyle/>
        <a:p>
          <a:endParaRPr lang="en-US"/>
        </a:p>
      </dgm:t>
    </dgm:pt>
    <dgm:pt modelId="{455BACF4-AB30-4D01-8A3E-669A6338C6A5}" type="sibTrans" cxnId="{D2E29DC1-A962-4369-99BA-F128D9C682EB}">
      <dgm:prSet/>
      <dgm:spPr/>
      <dgm:t>
        <a:bodyPr/>
        <a:lstStyle/>
        <a:p>
          <a:endParaRPr lang="en-US"/>
        </a:p>
      </dgm:t>
    </dgm:pt>
    <dgm:pt modelId="{5A37C4ED-C212-45D2-ACFF-F70C7F933366}">
      <dgm:prSet/>
      <dgm:spPr/>
      <dgm:t>
        <a:bodyPr/>
        <a:lstStyle/>
        <a:p>
          <a:r>
            <a:rPr lang="nl-NL" dirty="0"/>
            <a:t>Onderhoud en support:</a:t>
          </a:r>
          <a:endParaRPr lang="en-US" dirty="0"/>
        </a:p>
      </dgm:t>
    </dgm:pt>
    <dgm:pt modelId="{FE667CED-61C1-4648-AFDF-B2AE5FB95131}" type="parTrans" cxnId="{A378247D-4596-4CFF-A98A-F319E8FACE59}">
      <dgm:prSet/>
      <dgm:spPr/>
      <dgm:t>
        <a:bodyPr/>
        <a:lstStyle/>
        <a:p>
          <a:endParaRPr lang="en-US"/>
        </a:p>
      </dgm:t>
    </dgm:pt>
    <dgm:pt modelId="{4F9078D5-3943-48A1-B9DC-D962270D0116}" type="sibTrans" cxnId="{A378247D-4596-4CFF-A98A-F319E8FACE59}">
      <dgm:prSet/>
      <dgm:spPr/>
      <dgm:t>
        <a:bodyPr/>
        <a:lstStyle/>
        <a:p>
          <a:endParaRPr lang="en-US"/>
        </a:p>
      </dgm:t>
    </dgm:pt>
    <dgm:pt modelId="{1AF3B0B4-A3F7-4657-8637-D6DAD0212C9E}">
      <dgm:prSet/>
      <dgm:spPr/>
      <dgm:t>
        <a:bodyPr/>
        <a:lstStyle/>
        <a:p>
          <a:r>
            <a:rPr lang="nl-NL" noProof="0" dirty="0"/>
            <a:t>Bepalen</a:t>
          </a:r>
          <a:r>
            <a:rPr lang="en-US" dirty="0"/>
            <a:t> system </a:t>
          </a:r>
          <a:r>
            <a:rPr lang="nl-NL" noProof="0" dirty="0"/>
            <a:t>en</a:t>
          </a:r>
          <a:r>
            <a:rPr lang="en-US" dirty="0"/>
            <a:t> </a:t>
          </a:r>
          <a:r>
            <a:rPr lang="nl-BE" noProof="0" dirty="0"/>
            <a:t>protocollen</a:t>
          </a:r>
        </a:p>
      </dgm:t>
    </dgm:pt>
    <dgm:pt modelId="{F1AAB1FE-CABA-44D3-950B-C005748BA0DF}" type="parTrans" cxnId="{0F43A9DB-8AAF-4780-A2CD-45AE1AE169E9}">
      <dgm:prSet/>
      <dgm:spPr/>
      <dgm:t>
        <a:bodyPr/>
        <a:lstStyle/>
        <a:p>
          <a:endParaRPr lang="nl-NL"/>
        </a:p>
      </dgm:t>
    </dgm:pt>
    <dgm:pt modelId="{7930C5D1-B0A2-4986-8785-35F9A77B1B83}" type="sibTrans" cxnId="{0F43A9DB-8AAF-4780-A2CD-45AE1AE169E9}">
      <dgm:prSet/>
      <dgm:spPr/>
      <dgm:t>
        <a:bodyPr/>
        <a:lstStyle/>
        <a:p>
          <a:endParaRPr lang="nl-NL"/>
        </a:p>
      </dgm:t>
    </dgm:pt>
    <dgm:pt modelId="{55F781A1-B183-4530-B6AE-D50BA7477009}">
      <dgm:prSet/>
      <dgm:spPr/>
      <dgm:t>
        <a:bodyPr/>
        <a:lstStyle/>
        <a:p>
          <a:r>
            <a:rPr lang="nl-NL" dirty="0"/>
            <a:t>Systemen integreren</a:t>
          </a:r>
          <a:endParaRPr lang="en-US" dirty="0"/>
        </a:p>
      </dgm:t>
    </dgm:pt>
    <dgm:pt modelId="{095A8578-A0D0-441F-9610-5E3B83D98F68}" type="parTrans" cxnId="{434F0F5D-D142-45FF-B928-68CA9BC5A19A}">
      <dgm:prSet/>
      <dgm:spPr/>
      <dgm:t>
        <a:bodyPr/>
        <a:lstStyle/>
        <a:p>
          <a:endParaRPr lang="nl-NL"/>
        </a:p>
      </dgm:t>
    </dgm:pt>
    <dgm:pt modelId="{DE0FFFEC-C6A6-43AD-B5B3-9230592AF31B}" type="sibTrans" cxnId="{434F0F5D-D142-45FF-B928-68CA9BC5A19A}">
      <dgm:prSet/>
      <dgm:spPr/>
      <dgm:t>
        <a:bodyPr/>
        <a:lstStyle/>
        <a:p>
          <a:endParaRPr lang="nl-NL"/>
        </a:p>
      </dgm:t>
    </dgm:pt>
    <dgm:pt modelId="{1D4C507D-CF4E-4EC9-A3E5-8C10CE02DF1F}">
      <dgm:prSet/>
      <dgm:spPr/>
      <dgm:t>
        <a:bodyPr/>
        <a:lstStyle/>
        <a:p>
          <a:r>
            <a:rPr lang="en-US" dirty="0"/>
            <a:t>PVE </a:t>
          </a:r>
          <a:r>
            <a:rPr lang="nl-NL" noProof="0" dirty="0"/>
            <a:t>licht control</a:t>
          </a:r>
          <a:r>
            <a:rPr lang="en-US" dirty="0"/>
            <a:t> </a:t>
          </a:r>
          <a:r>
            <a:rPr lang="nl-NL" noProof="0" dirty="0"/>
            <a:t>maken</a:t>
          </a:r>
        </a:p>
      </dgm:t>
    </dgm:pt>
    <dgm:pt modelId="{F07A6A82-2D03-4AF2-B2C9-0DCFB9036D84}" type="parTrans" cxnId="{5C542876-4B56-4CDD-BAAD-9D89CE021518}">
      <dgm:prSet/>
      <dgm:spPr/>
      <dgm:t>
        <a:bodyPr/>
        <a:lstStyle/>
        <a:p>
          <a:endParaRPr lang="nl-NL"/>
        </a:p>
      </dgm:t>
    </dgm:pt>
    <dgm:pt modelId="{BC355014-E4E2-4DE1-94F5-BA3BE830754F}" type="sibTrans" cxnId="{5C542876-4B56-4CDD-BAAD-9D89CE021518}">
      <dgm:prSet/>
      <dgm:spPr/>
      <dgm:t>
        <a:bodyPr/>
        <a:lstStyle/>
        <a:p>
          <a:endParaRPr lang="nl-NL"/>
        </a:p>
      </dgm:t>
    </dgm:pt>
    <dgm:pt modelId="{90853C34-15FE-4DFB-8C04-3AC9CC1C965C}">
      <dgm:prSet/>
      <dgm:spPr/>
      <dgm:t>
        <a:bodyPr/>
        <a:lstStyle/>
        <a:p>
          <a:r>
            <a:rPr lang="nl-BE" noProof="0" dirty="0"/>
            <a:t>Sensor plan maken</a:t>
          </a:r>
        </a:p>
      </dgm:t>
    </dgm:pt>
    <dgm:pt modelId="{E01CD6D6-55BD-4017-8046-ED7547F589EF}" type="parTrans" cxnId="{CFC266D8-1495-42BA-8E44-0802CC97379C}">
      <dgm:prSet/>
      <dgm:spPr/>
    </dgm:pt>
    <dgm:pt modelId="{6D5F57F5-90B3-4E93-9CDD-6E982925B60B}" type="sibTrans" cxnId="{CFC266D8-1495-42BA-8E44-0802CC97379C}">
      <dgm:prSet/>
      <dgm:spPr/>
    </dgm:pt>
    <dgm:pt modelId="{9FF0C937-023A-42C3-AA8E-2866766A835E}" type="pres">
      <dgm:prSet presAssocID="{B6E6E18F-D2C0-4ADF-A175-0E71C3434CD8}" presName="vert0" presStyleCnt="0">
        <dgm:presLayoutVars>
          <dgm:dir/>
          <dgm:animOne val="branch"/>
          <dgm:animLvl val="lvl"/>
        </dgm:presLayoutVars>
      </dgm:prSet>
      <dgm:spPr/>
    </dgm:pt>
    <dgm:pt modelId="{57EAD1B1-76BA-4598-9C9C-FCD0BE92AEA4}" type="pres">
      <dgm:prSet presAssocID="{39F1A9F8-B07F-4D0B-83F1-C33DBBA555C6}" presName="thickLine" presStyleLbl="alignNode1" presStyleIdx="0" presStyleCnt="9"/>
      <dgm:spPr/>
    </dgm:pt>
    <dgm:pt modelId="{8DC5C879-1574-4BF9-AD49-6E5419C7E677}" type="pres">
      <dgm:prSet presAssocID="{39F1A9F8-B07F-4D0B-83F1-C33DBBA555C6}" presName="horz1" presStyleCnt="0"/>
      <dgm:spPr/>
    </dgm:pt>
    <dgm:pt modelId="{5BE37F8A-95DE-43C0-A7DE-09656EDDC5A9}" type="pres">
      <dgm:prSet presAssocID="{39F1A9F8-B07F-4D0B-83F1-C33DBBA555C6}" presName="tx1" presStyleLbl="revTx" presStyleIdx="0" presStyleCnt="9"/>
      <dgm:spPr/>
    </dgm:pt>
    <dgm:pt modelId="{C03F57E0-14B8-4C99-A890-FF548ED211E0}" type="pres">
      <dgm:prSet presAssocID="{39F1A9F8-B07F-4D0B-83F1-C33DBBA555C6}" presName="vert1" presStyleCnt="0"/>
      <dgm:spPr/>
    </dgm:pt>
    <dgm:pt modelId="{6EA8D3D0-8B50-477D-A6EE-FA5E7CF44007}" type="pres">
      <dgm:prSet presAssocID="{1AF3B0B4-A3F7-4657-8637-D6DAD0212C9E}" presName="thickLine" presStyleLbl="alignNode1" presStyleIdx="1" presStyleCnt="9"/>
      <dgm:spPr/>
    </dgm:pt>
    <dgm:pt modelId="{E2CEB0ED-F2CC-4F1C-B642-FDCF289FC64C}" type="pres">
      <dgm:prSet presAssocID="{1AF3B0B4-A3F7-4657-8637-D6DAD0212C9E}" presName="horz1" presStyleCnt="0"/>
      <dgm:spPr/>
    </dgm:pt>
    <dgm:pt modelId="{FD119FAC-4E3D-4626-8EC0-9C5F1AB994ED}" type="pres">
      <dgm:prSet presAssocID="{1AF3B0B4-A3F7-4657-8637-D6DAD0212C9E}" presName="tx1" presStyleLbl="revTx" presStyleIdx="1" presStyleCnt="9"/>
      <dgm:spPr/>
    </dgm:pt>
    <dgm:pt modelId="{D765B996-7E54-407B-9D71-B087490DC72F}" type="pres">
      <dgm:prSet presAssocID="{1AF3B0B4-A3F7-4657-8637-D6DAD0212C9E}" presName="vert1" presStyleCnt="0"/>
      <dgm:spPr/>
    </dgm:pt>
    <dgm:pt modelId="{25A22169-6E58-4363-928D-2DFFEF971AEA}" type="pres">
      <dgm:prSet presAssocID="{90853C34-15FE-4DFB-8C04-3AC9CC1C965C}" presName="thickLine" presStyleLbl="alignNode1" presStyleIdx="2" presStyleCnt="9"/>
      <dgm:spPr/>
    </dgm:pt>
    <dgm:pt modelId="{CEF68B36-84B5-4773-8312-EB7764130E43}" type="pres">
      <dgm:prSet presAssocID="{90853C34-15FE-4DFB-8C04-3AC9CC1C965C}" presName="horz1" presStyleCnt="0"/>
      <dgm:spPr/>
    </dgm:pt>
    <dgm:pt modelId="{0C94922B-1933-4D41-9AE1-6CEF1CBF4C71}" type="pres">
      <dgm:prSet presAssocID="{90853C34-15FE-4DFB-8C04-3AC9CC1C965C}" presName="tx1" presStyleLbl="revTx" presStyleIdx="2" presStyleCnt="9"/>
      <dgm:spPr/>
    </dgm:pt>
    <dgm:pt modelId="{FE28124E-D316-41C0-892B-094D80C17168}" type="pres">
      <dgm:prSet presAssocID="{90853C34-15FE-4DFB-8C04-3AC9CC1C965C}" presName="vert1" presStyleCnt="0"/>
      <dgm:spPr/>
    </dgm:pt>
    <dgm:pt modelId="{74B6C2AC-A0DB-4F54-BA2C-435571FB8259}" type="pres">
      <dgm:prSet presAssocID="{55F781A1-B183-4530-B6AE-D50BA7477009}" presName="thickLine" presStyleLbl="alignNode1" presStyleIdx="3" presStyleCnt="9"/>
      <dgm:spPr/>
    </dgm:pt>
    <dgm:pt modelId="{BACAB9D4-82C5-489C-AD12-8AC01EDD7E76}" type="pres">
      <dgm:prSet presAssocID="{55F781A1-B183-4530-B6AE-D50BA7477009}" presName="horz1" presStyleCnt="0"/>
      <dgm:spPr/>
    </dgm:pt>
    <dgm:pt modelId="{1682C188-CF36-4EB6-8238-69A1D716DD98}" type="pres">
      <dgm:prSet presAssocID="{55F781A1-B183-4530-B6AE-D50BA7477009}" presName="tx1" presStyleLbl="revTx" presStyleIdx="3" presStyleCnt="9"/>
      <dgm:spPr/>
    </dgm:pt>
    <dgm:pt modelId="{EF7CD077-AEBB-4B79-A55E-31DE364E29B8}" type="pres">
      <dgm:prSet presAssocID="{55F781A1-B183-4530-B6AE-D50BA7477009}" presName="vert1" presStyleCnt="0"/>
      <dgm:spPr/>
    </dgm:pt>
    <dgm:pt modelId="{4EE3D351-5449-40AD-96E4-96A0D5140422}" type="pres">
      <dgm:prSet presAssocID="{1D4C507D-CF4E-4EC9-A3E5-8C10CE02DF1F}" presName="thickLine" presStyleLbl="alignNode1" presStyleIdx="4" presStyleCnt="9"/>
      <dgm:spPr/>
    </dgm:pt>
    <dgm:pt modelId="{3F06A0F5-CCD2-4FEC-9148-AE74C19F73DD}" type="pres">
      <dgm:prSet presAssocID="{1D4C507D-CF4E-4EC9-A3E5-8C10CE02DF1F}" presName="horz1" presStyleCnt="0"/>
      <dgm:spPr/>
    </dgm:pt>
    <dgm:pt modelId="{A18239B1-5FFD-4ACE-B387-96932C7C7373}" type="pres">
      <dgm:prSet presAssocID="{1D4C507D-CF4E-4EC9-A3E5-8C10CE02DF1F}" presName="tx1" presStyleLbl="revTx" presStyleIdx="4" presStyleCnt="9"/>
      <dgm:spPr/>
    </dgm:pt>
    <dgm:pt modelId="{EAF05851-24D4-49E1-AE7F-DD69DA9D32FB}" type="pres">
      <dgm:prSet presAssocID="{1D4C507D-CF4E-4EC9-A3E5-8C10CE02DF1F}" presName="vert1" presStyleCnt="0"/>
      <dgm:spPr/>
    </dgm:pt>
    <dgm:pt modelId="{858238B9-1B11-487A-A6BC-881531B7166F}" type="pres">
      <dgm:prSet presAssocID="{34504866-67F1-4A97-AD8A-9F1AEC79CE35}" presName="thickLine" presStyleLbl="alignNode1" presStyleIdx="5" presStyleCnt="9"/>
      <dgm:spPr/>
    </dgm:pt>
    <dgm:pt modelId="{F735DFEE-EBCC-4E3D-8BA6-CD5EA7BD04A8}" type="pres">
      <dgm:prSet presAssocID="{34504866-67F1-4A97-AD8A-9F1AEC79CE35}" presName="horz1" presStyleCnt="0"/>
      <dgm:spPr/>
    </dgm:pt>
    <dgm:pt modelId="{5BE65FA7-D727-4A97-8491-72AE8E4E8E15}" type="pres">
      <dgm:prSet presAssocID="{34504866-67F1-4A97-AD8A-9F1AEC79CE35}" presName="tx1" presStyleLbl="revTx" presStyleIdx="5" presStyleCnt="9"/>
      <dgm:spPr/>
    </dgm:pt>
    <dgm:pt modelId="{FFA8426A-98F3-4348-834A-2EB057E8A580}" type="pres">
      <dgm:prSet presAssocID="{34504866-67F1-4A97-AD8A-9F1AEC79CE35}" presName="vert1" presStyleCnt="0"/>
      <dgm:spPr/>
    </dgm:pt>
    <dgm:pt modelId="{0A5B639C-2E61-4043-9CD0-9F5F7B9DDC53}" type="pres">
      <dgm:prSet presAssocID="{6A65D132-AC09-4D9E-9352-6217C6D85F58}" presName="thickLine" presStyleLbl="alignNode1" presStyleIdx="6" presStyleCnt="9"/>
      <dgm:spPr/>
    </dgm:pt>
    <dgm:pt modelId="{DF520426-FF24-403C-9D66-126BE6E73350}" type="pres">
      <dgm:prSet presAssocID="{6A65D132-AC09-4D9E-9352-6217C6D85F58}" presName="horz1" presStyleCnt="0"/>
      <dgm:spPr/>
    </dgm:pt>
    <dgm:pt modelId="{1FAAC67E-6FEE-4C6F-AE54-0CBD92F6EACE}" type="pres">
      <dgm:prSet presAssocID="{6A65D132-AC09-4D9E-9352-6217C6D85F58}" presName="tx1" presStyleLbl="revTx" presStyleIdx="6" presStyleCnt="9"/>
      <dgm:spPr/>
    </dgm:pt>
    <dgm:pt modelId="{E203D17E-A1F6-47F6-822E-0C23E3146909}" type="pres">
      <dgm:prSet presAssocID="{6A65D132-AC09-4D9E-9352-6217C6D85F58}" presName="vert1" presStyleCnt="0"/>
      <dgm:spPr/>
    </dgm:pt>
    <dgm:pt modelId="{63DE460E-24DF-4A32-A282-F15CE1B8C174}" type="pres">
      <dgm:prSet presAssocID="{2D0DD850-D9DD-4BA1-93D4-B670FFABFAC7}" presName="thickLine" presStyleLbl="alignNode1" presStyleIdx="7" presStyleCnt="9"/>
      <dgm:spPr/>
    </dgm:pt>
    <dgm:pt modelId="{654B322E-D7AB-4D37-A7FB-E92611A73B02}" type="pres">
      <dgm:prSet presAssocID="{2D0DD850-D9DD-4BA1-93D4-B670FFABFAC7}" presName="horz1" presStyleCnt="0"/>
      <dgm:spPr/>
    </dgm:pt>
    <dgm:pt modelId="{72D58B8F-CEBC-42AB-8647-A8D6066B6F1C}" type="pres">
      <dgm:prSet presAssocID="{2D0DD850-D9DD-4BA1-93D4-B670FFABFAC7}" presName="tx1" presStyleLbl="revTx" presStyleIdx="7" presStyleCnt="9"/>
      <dgm:spPr/>
    </dgm:pt>
    <dgm:pt modelId="{67E702D4-2262-4F3A-8450-F62D35796E9A}" type="pres">
      <dgm:prSet presAssocID="{2D0DD850-D9DD-4BA1-93D4-B670FFABFAC7}" presName="vert1" presStyleCnt="0"/>
      <dgm:spPr/>
    </dgm:pt>
    <dgm:pt modelId="{4DB069A7-7FA8-47C3-860E-9A1E7904A342}" type="pres">
      <dgm:prSet presAssocID="{5A37C4ED-C212-45D2-ACFF-F70C7F933366}" presName="thickLine" presStyleLbl="alignNode1" presStyleIdx="8" presStyleCnt="9"/>
      <dgm:spPr/>
    </dgm:pt>
    <dgm:pt modelId="{A427EB3E-928B-4872-A8C4-D9B3098D1DA3}" type="pres">
      <dgm:prSet presAssocID="{5A37C4ED-C212-45D2-ACFF-F70C7F933366}" presName="horz1" presStyleCnt="0"/>
      <dgm:spPr/>
    </dgm:pt>
    <dgm:pt modelId="{AE751C62-9BED-4A06-9F2C-80032B7487C8}" type="pres">
      <dgm:prSet presAssocID="{5A37C4ED-C212-45D2-ACFF-F70C7F933366}" presName="tx1" presStyleLbl="revTx" presStyleIdx="8" presStyleCnt="9"/>
      <dgm:spPr/>
    </dgm:pt>
    <dgm:pt modelId="{8D47AAA2-428B-44D5-BDD1-51E1C71C7BC4}" type="pres">
      <dgm:prSet presAssocID="{5A37C4ED-C212-45D2-ACFF-F70C7F933366}" presName="vert1" presStyleCnt="0"/>
      <dgm:spPr/>
    </dgm:pt>
  </dgm:ptLst>
  <dgm:cxnLst>
    <dgm:cxn modelId="{5D184601-AF43-47EA-AC73-1E9AA8B8163B}" type="presOf" srcId="{55F781A1-B183-4530-B6AE-D50BA7477009}" destId="{1682C188-CF36-4EB6-8238-69A1D716DD98}" srcOrd="0" destOrd="0" presId="urn:microsoft.com/office/officeart/2008/layout/LinedList"/>
    <dgm:cxn modelId="{F0747113-E34F-4409-8903-705F8A61B35C}" type="presOf" srcId="{1D4C507D-CF4E-4EC9-A3E5-8C10CE02DF1F}" destId="{A18239B1-5FFD-4ACE-B387-96932C7C7373}" srcOrd="0" destOrd="0" presId="urn:microsoft.com/office/officeart/2008/layout/LinedList"/>
    <dgm:cxn modelId="{C1858914-1C8B-483B-8B94-85A6EA0C2981}" srcId="{B6E6E18F-D2C0-4ADF-A175-0E71C3434CD8}" destId="{39F1A9F8-B07F-4D0B-83F1-C33DBBA555C6}" srcOrd="0" destOrd="0" parTransId="{C36E98CA-3638-4191-B201-3A72B7FED64B}" sibTransId="{8A80EC11-29D3-428D-8FA2-341A89E9F1A5}"/>
    <dgm:cxn modelId="{79FFB232-F182-4AC6-8A7E-A7D7E7EF7723}" type="presOf" srcId="{1AF3B0B4-A3F7-4657-8637-D6DAD0212C9E}" destId="{FD119FAC-4E3D-4626-8EC0-9C5F1AB994ED}" srcOrd="0" destOrd="0" presId="urn:microsoft.com/office/officeart/2008/layout/LinedList"/>
    <dgm:cxn modelId="{4423645B-56DB-42C0-A304-E784C88141F5}" type="presOf" srcId="{39F1A9F8-B07F-4D0B-83F1-C33DBBA555C6}" destId="{5BE37F8A-95DE-43C0-A7DE-09656EDDC5A9}" srcOrd="0" destOrd="0" presId="urn:microsoft.com/office/officeart/2008/layout/LinedList"/>
    <dgm:cxn modelId="{434F0F5D-D142-45FF-B928-68CA9BC5A19A}" srcId="{B6E6E18F-D2C0-4ADF-A175-0E71C3434CD8}" destId="{55F781A1-B183-4530-B6AE-D50BA7477009}" srcOrd="3" destOrd="0" parTransId="{095A8578-A0D0-441F-9610-5E3B83D98F68}" sibTransId="{DE0FFFEC-C6A6-43AD-B5B3-9230592AF31B}"/>
    <dgm:cxn modelId="{FBC35C53-96ED-4C47-9D6A-908F057A533B}" type="presOf" srcId="{2D0DD850-D9DD-4BA1-93D4-B670FFABFAC7}" destId="{72D58B8F-CEBC-42AB-8647-A8D6066B6F1C}" srcOrd="0" destOrd="0" presId="urn:microsoft.com/office/officeart/2008/layout/LinedList"/>
    <dgm:cxn modelId="{B9C88D54-4D5A-47F9-B91F-33321DE44E1B}" type="presOf" srcId="{5A37C4ED-C212-45D2-ACFF-F70C7F933366}" destId="{AE751C62-9BED-4A06-9F2C-80032B7487C8}" srcOrd="0" destOrd="0" presId="urn:microsoft.com/office/officeart/2008/layout/LinedList"/>
    <dgm:cxn modelId="{5C542876-4B56-4CDD-BAAD-9D89CE021518}" srcId="{B6E6E18F-D2C0-4ADF-A175-0E71C3434CD8}" destId="{1D4C507D-CF4E-4EC9-A3E5-8C10CE02DF1F}" srcOrd="4" destOrd="0" parTransId="{F07A6A82-2D03-4AF2-B2C9-0DCFB9036D84}" sibTransId="{BC355014-E4E2-4DE1-94F5-BA3BE830754F}"/>
    <dgm:cxn modelId="{1BABB87A-A88B-46CB-933D-34112FFCCA54}" type="presOf" srcId="{B6E6E18F-D2C0-4ADF-A175-0E71C3434CD8}" destId="{9FF0C937-023A-42C3-AA8E-2866766A835E}" srcOrd="0" destOrd="0" presId="urn:microsoft.com/office/officeart/2008/layout/LinedList"/>
    <dgm:cxn modelId="{A378247D-4596-4CFF-A98A-F319E8FACE59}" srcId="{B6E6E18F-D2C0-4ADF-A175-0E71C3434CD8}" destId="{5A37C4ED-C212-45D2-ACFF-F70C7F933366}" srcOrd="8" destOrd="0" parTransId="{FE667CED-61C1-4648-AFDF-B2AE5FB95131}" sibTransId="{4F9078D5-3943-48A1-B9DC-D962270D0116}"/>
    <dgm:cxn modelId="{5B30D085-89D9-4942-9456-2CFA89B084B6}" srcId="{B6E6E18F-D2C0-4ADF-A175-0E71C3434CD8}" destId="{6A65D132-AC09-4D9E-9352-6217C6D85F58}" srcOrd="6" destOrd="0" parTransId="{F093D0D1-F087-4BF8-9B79-4D09814DC691}" sibTransId="{6339E7E6-9A5E-470D-873E-2F1E42D634E6}"/>
    <dgm:cxn modelId="{3C97FA86-8D31-4EEE-BCE6-FC03837F0490}" type="presOf" srcId="{6A65D132-AC09-4D9E-9352-6217C6D85F58}" destId="{1FAAC67E-6FEE-4C6F-AE54-0CBD92F6EACE}" srcOrd="0" destOrd="0" presId="urn:microsoft.com/office/officeart/2008/layout/LinedList"/>
    <dgm:cxn modelId="{6550B48E-EDCA-4694-9BFB-78CD66416B09}" type="presOf" srcId="{34504866-67F1-4A97-AD8A-9F1AEC79CE35}" destId="{5BE65FA7-D727-4A97-8491-72AE8E4E8E15}" srcOrd="0" destOrd="0" presId="urn:microsoft.com/office/officeart/2008/layout/LinedList"/>
    <dgm:cxn modelId="{0B10A8B2-D92C-45A0-B8BE-E9206B5BDCB6}" type="presOf" srcId="{90853C34-15FE-4DFB-8C04-3AC9CC1C965C}" destId="{0C94922B-1933-4D41-9AE1-6CEF1CBF4C71}" srcOrd="0" destOrd="0" presId="urn:microsoft.com/office/officeart/2008/layout/LinedList"/>
    <dgm:cxn modelId="{D2E29DC1-A962-4369-99BA-F128D9C682EB}" srcId="{B6E6E18F-D2C0-4ADF-A175-0E71C3434CD8}" destId="{2D0DD850-D9DD-4BA1-93D4-B670FFABFAC7}" srcOrd="7" destOrd="0" parTransId="{6096050B-E217-4429-AB61-42036A959BBA}" sibTransId="{455BACF4-AB30-4D01-8A3E-669A6338C6A5}"/>
    <dgm:cxn modelId="{CFC266D8-1495-42BA-8E44-0802CC97379C}" srcId="{B6E6E18F-D2C0-4ADF-A175-0E71C3434CD8}" destId="{90853C34-15FE-4DFB-8C04-3AC9CC1C965C}" srcOrd="2" destOrd="0" parTransId="{E01CD6D6-55BD-4017-8046-ED7547F589EF}" sibTransId="{6D5F57F5-90B3-4E93-9CDD-6E982925B60B}"/>
    <dgm:cxn modelId="{0F43A9DB-8AAF-4780-A2CD-45AE1AE169E9}" srcId="{B6E6E18F-D2C0-4ADF-A175-0E71C3434CD8}" destId="{1AF3B0B4-A3F7-4657-8637-D6DAD0212C9E}" srcOrd="1" destOrd="0" parTransId="{F1AAB1FE-CABA-44D3-950B-C005748BA0DF}" sibTransId="{7930C5D1-B0A2-4986-8785-35F9A77B1B83}"/>
    <dgm:cxn modelId="{9A4BB0F3-0D6B-450F-A3E2-0FE01CBC41BD}" srcId="{B6E6E18F-D2C0-4ADF-A175-0E71C3434CD8}" destId="{34504866-67F1-4A97-AD8A-9F1AEC79CE35}" srcOrd="5" destOrd="0" parTransId="{9A4D4F72-9403-4509-B248-2EC05FEE7B51}" sibTransId="{32C2EE65-FB6A-4599-AACC-AACC51862A61}"/>
    <dgm:cxn modelId="{49B3DBF1-07EA-4B09-B4B4-FA8EE7463AC1}" type="presParOf" srcId="{9FF0C937-023A-42C3-AA8E-2866766A835E}" destId="{57EAD1B1-76BA-4598-9C9C-FCD0BE92AEA4}" srcOrd="0" destOrd="0" presId="urn:microsoft.com/office/officeart/2008/layout/LinedList"/>
    <dgm:cxn modelId="{D45FBFDF-DC75-4AD2-8985-948CD1105DCC}" type="presParOf" srcId="{9FF0C937-023A-42C3-AA8E-2866766A835E}" destId="{8DC5C879-1574-4BF9-AD49-6E5419C7E677}" srcOrd="1" destOrd="0" presId="urn:microsoft.com/office/officeart/2008/layout/LinedList"/>
    <dgm:cxn modelId="{0EED9277-FC0D-4F7E-9857-61361E60B501}" type="presParOf" srcId="{8DC5C879-1574-4BF9-AD49-6E5419C7E677}" destId="{5BE37F8A-95DE-43C0-A7DE-09656EDDC5A9}" srcOrd="0" destOrd="0" presId="urn:microsoft.com/office/officeart/2008/layout/LinedList"/>
    <dgm:cxn modelId="{A280B687-3874-4D42-B158-107CADF6E773}" type="presParOf" srcId="{8DC5C879-1574-4BF9-AD49-6E5419C7E677}" destId="{C03F57E0-14B8-4C99-A890-FF548ED211E0}" srcOrd="1" destOrd="0" presId="urn:microsoft.com/office/officeart/2008/layout/LinedList"/>
    <dgm:cxn modelId="{49EA4AB9-20EA-426E-A292-1C380241B190}" type="presParOf" srcId="{9FF0C937-023A-42C3-AA8E-2866766A835E}" destId="{6EA8D3D0-8B50-477D-A6EE-FA5E7CF44007}" srcOrd="2" destOrd="0" presId="urn:microsoft.com/office/officeart/2008/layout/LinedList"/>
    <dgm:cxn modelId="{E2898F38-EE31-423C-ADA6-17D5C6496622}" type="presParOf" srcId="{9FF0C937-023A-42C3-AA8E-2866766A835E}" destId="{E2CEB0ED-F2CC-4F1C-B642-FDCF289FC64C}" srcOrd="3" destOrd="0" presId="urn:microsoft.com/office/officeart/2008/layout/LinedList"/>
    <dgm:cxn modelId="{4D20C304-9DA4-4F85-85DE-1238E6C2877D}" type="presParOf" srcId="{E2CEB0ED-F2CC-4F1C-B642-FDCF289FC64C}" destId="{FD119FAC-4E3D-4626-8EC0-9C5F1AB994ED}" srcOrd="0" destOrd="0" presId="urn:microsoft.com/office/officeart/2008/layout/LinedList"/>
    <dgm:cxn modelId="{59CC6021-3A97-4647-8B75-12C3CBF60562}" type="presParOf" srcId="{E2CEB0ED-F2CC-4F1C-B642-FDCF289FC64C}" destId="{D765B996-7E54-407B-9D71-B087490DC72F}" srcOrd="1" destOrd="0" presId="urn:microsoft.com/office/officeart/2008/layout/LinedList"/>
    <dgm:cxn modelId="{2181BA64-B2A1-4ABC-B1D3-92E2BFEA7C4A}" type="presParOf" srcId="{9FF0C937-023A-42C3-AA8E-2866766A835E}" destId="{25A22169-6E58-4363-928D-2DFFEF971AEA}" srcOrd="4" destOrd="0" presId="urn:microsoft.com/office/officeart/2008/layout/LinedList"/>
    <dgm:cxn modelId="{5F4F91A4-1FF8-498B-A8B9-527237E1AD72}" type="presParOf" srcId="{9FF0C937-023A-42C3-AA8E-2866766A835E}" destId="{CEF68B36-84B5-4773-8312-EB7764130E43}" srcOrd="5" destOrd="0" presId="urn:microsoft.com/office/officeart/2008/layout/LinedList"/>
    <dgm:cxn modelId="{9355C136-D789-4423-9E76-DF4B71FEB668}" type="presParOf" srcId="{CEF68B36-84B5-4773-8312-EB7764130E43}" destId="{0C94922B-1933-4D41-9AE1-6CEF1CBF4C71}" srcOrd="0" destOrd="0" presId="urn:microsoft.com/office/officeart/2008/layout/LinedList"/>
    <dgm:cxn modelId="{8FF24728-4E85-4729-AD73-08A5E248DA4F}" type="presParOf" srcId="{CEF68B36-84B5-4773-8312-EB7764130E43}" destId="{FE28124E-D316-41C0-892B-094D80C17168}" srcOrd="1" destOrd="0" presId="urn:microsoft.com/office/officeart/2008/layout/LinedList"/>
    <dgm:cxn modelId="{51EC8865-792F-4A56-BE2B-C8F2EFFBC3F4}" type="presParOf" srcId="{9FF0C937-023A-42C3-AA8E-2866766A835E}" destId="{74B6C2AC-A0DB-4F54-BA2C-435571FB8259}" srcOrd="6" destOrd="0" presId="urn:microsoft.com/office/officeart/2008/layout/LinedList"/>
    <dgm:cxn modelId="{2DF1D484-9659-4DD2-AC1B-75329A269F1E}" type="presParOf" srcId="{9FF0C937-023A-42C3-AA8E-2866766A835E}" destId="{BACAB9D4-82C5-489C-AD12-8AC01EDD7E76}" srcOrd="7" destOrd="0" presId="urn:microsoft.com/office/officeart/2008/layout/LinedList"/>
    <dgm:cxn modelId="{42B9B267-BC94-4F67-91FD-AD80D29E4EE7}" type="presParOf" srcId="{BACAB9D4-82C5-489C-AD12-8AC01EDD7E76}" destId="{1682C188-CF36-4EB6-8238-69A1D716DD98}" srcOrd="0" destOrd="0" presId="urn:microsoft.com/office/officeart/2008/layout/LinedList"/>
    <dgm:cxn modelId="{449CD1F5-CF94-4711-8684-BC9A9808107D}" type="presParOf" srcId="{BACAB9D4-82C5-489C-AD12-8AC01EDD7E76}" destId="{EF7CD077-AEBB-4B79-A55E-31DE364E29B8}" srcOrd="1" destOrd="0" presId="urn:microsoft.com/office/officeart/2008/layout/LinedList"/>
    <dgm:cxn modelId="{827D1C58-946A-4292-9A07-B5DA3A3471F7}" type="presParOf" srcId="{9FF0C937-023A-42C3-AA8E-2866766A835E}" destId="{4EE3D351-5449-40AD-96E4-96A0D5140422}" srcOrd="8" destOrd="0" presId="urn:microsoft.com/office/officeart/2008/layout/LinedList"/>
    <dgm:cxn modelId="{3A8CF766-C20B-4234-881B-A89B505E728E}" type="presParOf" srcId="{9FF0C937-023A-42C3-AA8E-2866766A835E}" destId="{3F06A0F5-CCD2-4FEC-9148-AE74C19F73DD}" srcOrd="9" destOrd="0" presId="urn:microsoft.com/office/officeart/2008/layout/LinedList"/>
    <dgm:cxn modelId="{007BB0E6-0694-4812-A627-7A9E6E1D155F}" type="presParOf" srcId="{3F06A0F5-CCD2-4FEC-9148-AE74C19F73DD}" destId="{A18239B1-5FFD-4ACE-B387-96932C7C7373}" srcOrd="0" destOrd="0" presId="urn:microsoft.com/office/officeart/2008/layout/LinedList"/>
    <dgm:cxn modelId="{3118B66B-8C1A-4103-A369-33994929A4FC}" type="presParOf" srcId="{3F06A0F5-CCD2-4FEC-9148-AE74C19F73DD}" destId="{EAF05851-24D4-49E1-AE7F-DD69DA9D32FB}" srcOrd="1" destOrd="0" presId="urn:microsoft.com/office/officeart/2008/layout/LinedList"/>
    <dgm:cxn modelId="{10590A6E-B4E0-4830-AEFA-DF83C8B851E5}" type="presParOf" srcId="{9FF0C937-023A-42C3-AA8E-2866766A835E}" destId="{858238B9-1B11-487A-A6BC-881531B7166F}" srcOrd="10" destOrd="0" presId="urn:microsoft.com/office/officeart/2008/layout/LinedList"/>
    <dgm:cxn modelId="{C6D344E0-8B57-4C53-A58F-3E4E3F12E48C}" type="presParOf" srcId="{9FF0C937-023A-42C3-AA8E-2866766A835E}" destId="{F735DFEE-EBCC-4E3D-8BA6-CD5EA7BD04A8}" srcOrd="11" destOrd="0" presId="urn:microsoft.com/office/officeart/2008/layout/LinedList"/>
    <dgm:cxn modelId="{1B8C799F-5793-403D-BA37-691EA8FEA5EE}" type="presParOf" srcId="{F735DFEE-EBCC-4E3D-8BA6-CD5EA7BD04A8}" destId="{5BE65FA7-D727-4A97-8491-72AE8E4E8E15}" srcOrd="0" destOrd="0" presId="urn:microsoft.com/office/officeart/2008/layout/LinedList"/>
    <dgm:cxn modelId="{25FF3F02-A07F-406F-99B7-E3F9A2EAF42C}" type="presParOf" srcId="{F735DFEE-EBCC-4E3D-8BA6-CD5EA7BD04A8}" destId="{FFA8426A-98F3-4348-834A-2EB057E8A580}" srcOrd="1" destOrd="0" presId="urn:microsoft.com/office/officeart/2008/layout/LinedList"/>
    <dgm:cxn modelId="{0FB94129-C9ED-41EC-AF1F-117D93CCE871}" type="presParOf" srcId="{9FF0C937-023A-42C3-AA8E-2866766A835E}" destId="{0A5B639C-2E61-4043-9CD0-9F5F7B9DDC53}" srcOrd="12" destOrd="0" presId="urn:microsoft.com/office/officeart/2008/layout/LinedList"/>
    <dgm:cxn modelId="{F2A580BE-6C18-4F93-8F18-635312109DE8}" type="presParOf" srcId="{9FF0C937-023A-42C3-AA8E-2866766A835E}" destId="{DF520426-FF24-403C-9D66-126BE6E73350}" srcOrd="13" destOrd="0" presId="urn:microsoft.com/office/officeart/2008/layout/LinedList"/>
    <dgm:cxn modelId="{166A1A5A-61C9-4660-9FB3-335500266F92}" type="presParOf" srcId="{DF520426-FF24-403C-9D66-126BE6E73350}" destId="{1FAAC67E-6FEE-4C6F-AE54-0CBD92F6EACE}" srcOrd="0" destOrd="0" presId="urn:microsoft.com/office/officeart/2008/layout/LinedList"/>
    <dgm:cxn modelId="{97CB01E0-A682-431D-9E5F-BC87B5E8873C}" type="presParOf" srcId="{DF520426-FF24-403C-9D66-126BE6E73350}" destId="{E203D17E-A1F6-47F6-822E-0C23E3146909}" srcOrd="1" destOrd="0" presId="urn:microsoft.com/office/officeart/2008/layout/LinedList"/>
    <dgm:cxn modelId="{8FAB3337-8FC4-4D34-A998-960FDDC8DC55}" type="presParOf" srcId="{9FF0C937-023A-42C3-AA8E-2866766A835E}" destId="{63DE460E-24DF-4A32-A282-F15CE1B8C174}" srcOrd="14" destOrd="0" presId="urn:microsoft.com/office/officeart/2008/layout/LinedList"/>
    <dgm:cxn modelId="{F19BF8DD-8B39-421D-B1E9-A9F015356A62}" type="presParOf" srcId="{9FF0C937-023A-42C3-AA8E-2866766A835E}" destId="{654B322E-D7AB-4D37-A7FB-E92611A73B02}" srcOrd="15" destOrd="0" presId="urn:microsoft.com/office/officeart/2008/layout/LinedList"/>
    <dgm:cxn modelId="{CF0D4195-FB27-48E0-9834-97FBABAB1287}" type="presParOf" srcId="{654B322E-D7AB-4D37-A7FB-E92611A73B02}" destId="{72D58B8F-CEBC-42AB-8647-A8D6066B6F1C}" srcOrd="0" destOrd="0" presId="urn:microsoft.com/office/officeart/2008/layout/LinedList"/>
    <dgm:cxn modelId="{A7FB23EF-73B1-4FE5-AB5B-44E544EF0084}" type="presParOf" srcId="{654B322E-D7AB-4D37-A7FB-E92611A73B02}" destId="{67E702D4-2262-4F3A-8450-F62D35796E9A}" srcOrd="1" destOrd="0" presId="urn:microsoft.com/office/officeart/2008/layout/LinedList"/>
    <dgm:cxn modelId="{EF55607C-DDFB-450F-AEC8-7723B30276F8}" type="presParOf" srcId="{9FF0C937-023A-42C3-AA8E-2866766A835E}" destId="{4DB069A7-7FA8-47C3-860E-9A1E7904A342}" srcOrd="16" destOrd="0" presId="urn:microsoft.com/office/officeart/2008/layout/LinedList"/>
    <dgm:cxn modelId="{0C0C49A9-6E45-4204-8E27-D809BF7F7084}" type="presParOf" srcId="{9FF0C937-023A-42C3-AA8E-2866766A835E}" destId="{A427EB3E-928B-4872-A8C4-D9B3098D1DA3}" srcOrd="17" destOrd="0" presId="urn:microsoft.com/office/officeart/2008/layout/LinedList"/>
    <dgm:cxn modelId="{573F015C-1CD2-4CE8-8812-3309D1CAF18D}" type="presParOf" srcId="{A427EB3E-928B-4872-A8C4-D9B3098D1DA3}" destId="{AE751C62-9BED-4A06-9F2C-80032B7487C8}" srcOrd="0" destOrd="0" presId="urn:microsoft.com/office/officeart/2008/layout/LinedList"/>
    <dgm:cxn modelId="{25E64758-741A-4522-B1E5-EFECD559DFC2}" type="presParOf" srcId="{A427EB3E-928B-4872-A8C4-D9B3098D1DA3}" destId="{8D47AAA2-428B-44D5-BDD1-51E1C71C7B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B849-5805-43F4-8AE8-117CBDB6E411}">
      <dsp:nvSpPr>
        <dsp:cNvPr id="0" name=""/>
        <dsp:cNvSpPr/>
      </dsp:nvSpPr>
      <dsp:spPr>
        <a:xfrm>
          <a:off x="2023" y="625763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1970 Siemens &amp; Honeywell Eerste automatisering</a:t>
          </a:r>
          <a:endParaRPr lang="en-US" sz="1600" kern="1200"/>
        </a:p>
      </dsp:txBody>
      <dsp:txXfrm>
        <a:off x="2023" y="625763"/>
        <a:ext cx="1605219" cy="963131"/>
      </dsp:txXfrm>
    </dsp:sp>
    <dsp:sp modelId="{6A49F0E0-B23F-4407-95ED-5628E0B7A8E8}">
      <dsp:nvSpPr>
        <dsp:cNvPr id="0" name=""/>
        <dsp:cNvSpPr/>
      </dsp:nvSpPr>
      <dsp:spPr>
        <a:xfrm>
          <a:off x="1767764" y="625763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1970 0-10V </a:t>
          </a:r>
          <a:endParaRPr lang="en-US" sz="1600" kern="1200"/>
        </a:p>
      </dsp:txBody>
      <dsp:txXfrm>
        <a:off x="1767764" y="625763"/>
        <a:ext cx="1605219" cy="963131"/>
      </dsp:txXfrm>
    </dsp:sp>
    <dsp:sp modelId="{E819098B-2946-43E0-99F5-769D43913A9B}">
      <dsp:nvSpPr>
        <dsp:cNvPr id="0" name=""/>
        <dsp:cNvSpPr/>
      </dsp:nvSpPr>
      <dsp:spPr>
        <a:xfrm>
          <a:off x="3533506" y="625763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1975 X10 (bekabelde versie)</a:t>
          </a:r>
          <a:endParaRPr lang="en-US" sz="1600" kern="1200"/>
        </a:p>
      </dsp:txBody>
      <dsp:txXfrm>
        <a:off x="3533506" y="625763"/>
        <a:ext cx="1605219" cy="963131"/>
      </dsp:txXfrm>
    </dsp:sp>
    <dsp:sp modelId="{12F2F9F4-5FEF-46B4-B12A-9B04F8D8AA6B}">
      <dsp:nvSpPr>
        <dsp:cNvPr id="0" name=""/>
        <dsp:cNvSpPr/>
      </dsp:nvSpPr>
      <dsp:spPr>
        <a:xfrm>
          <a:off x="5299248" y="625763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1980 1-10V</a:t>
          </a:r>
          <a:endParaRPr lang="en-US" sz="1600" kern="1200"/>
        </a:p>
      </dsp:txBody>
      <dsp:txXfrm>
        <a:off x="5299248" y="625763"/>
        <a:ext cx="1605219" cy="963131"/>
      </dsp:txXfrm>
    </dsp:sp>
    <dsp:sp modelId="{5950D918-9168-40BA-A3E2-A705F2B8FE9F}">
      <dsp:nvSpPr>
        <dsp:cNvPr id="0" name=""/>
        <dsp:cNvSpPr/>
      </dsp:nvSpPr>
      <dsp:spPr>
        <a:xfrm>
          <a:off x="2023" y="1749416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1980 Modbus</a:t>
          </a:r>
          <a:endParaRPr lang="en-US" sz="1600" kern="1200"/>
        </a:p>
      </dsp:txBody>
      <dsp:txXfrm>
        <a:off x="2023" y="1749416"/>
        <a:ext cx="1605219" cy="963131"/>
      </dsp:txXfrm>
    </dsp:sp>
    <dsp:sp modelId="{5A99A566-8FE0-42DD-9A80-40E4ABFA1E46}">
      <dsp:nvSpPr>
        <dsp:cNvPr id="0" name=""/>
        <dsp:cNvSpPr/>
      </dsp:nvSpPr>
      <dsp:spPr>
        <a:xfrm>
          <a:off x="1767764" y="1749416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1986 DMX512</a:t>
          </a:r>
          <a:endParaRPr lang="en-US" sz="1600" kern="1200"/>
        </a:p>
      </dsp:txBody>
      <dsp:txXfrm>
        <a:off x="1767764" y="1749416"/>
        <a:ext cx="1605219" cy="963131"/>
      </dsp:txXfrm>
    </dsp:sp>
    <dsp:sp modelId="{3C6F8828-DF7D-4587-AABC-9384528C80F1}">
      <dsp:nvSpPr>
        <dsp:cNvPr id="0" name=""/>
        <dsp:cNvSpPr/>
      </dsp:nvSpPr>
      <dsp:spPr>
        <a:xfrm>
          <a:off x="3533506" y="1749416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1990 LON/KNX</a:t>
          </a:r>
          <a:endParaRPr lang="en-US" sz="1600" kern="1200"/>
        </a:p>
      </dsp:txBody>
      <dsp:txXfrm>
        <a:off x="3533506" y="1749416"/>
        <a:ext cx="1605219" cy="963131"/>
      </dsp:txXfrm>
    </dsp:sp>
    <dsp:sp modelId="{66870FD7-5712-454C-BF1A-BB952FCF8388}">
      <dsp:nvSpPr>
        <dsp:cNvPr id="0" name=""/>
        <dsp:cNvSpPr/>
      </dsp:nvSpPr>
      <dsp:spPr>
        <a:xfrm>
          <a:off x="5299248" y="1749416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1995 BACnet</a:t>
          </a:r>
          <a:endParaRPr lang="en-US" sz="1600" kern="1200"/>
        </a:p>
      </dsp:txBody>
      <dsp:txXfrm>
        <a:off x="5299248" y="1749416"/>
        <a:ext cx="1605219" cy="963131"/>
      </dsp:txXfrm>
    </dsp:sp>
    <dsp:sp modelId="{C042F341-8662-4FAC-AD95-DEE692941536}">
      <dsp:nvSpPr>
        <dsp:cNvPr id="0" name=""/>
        <dsp:cNvSpPr/>
      </dsp:nvSpPr>
      <dsp:spPr>
        <a:xfrm>
          <a:off x="2023" y="2873070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1999 DALI-1</a:t>
          </a:r>
          <a:endParaRPr lang="en-US" sz="1600" kern="1200"/>
        </a:p>
      </dsp:txBody>
      <dsp:txXfrm>
        <a:off x="2023" y="2873070"/>
        <a:ext cx="1605219" cy="963131"/>
      </dsp:txXfrm>
    </dsp:sp>
    <dsp:sp modelId="{3EC5D37E-3FDD-4280-AED5-467433A2F9D6}">
      <dsp:nvSpPr>
        <dsp:cNvPr id="0" name=""/>
        <dsp:cNvSpPr/>
      </dsp:nvSpPr>
      <dsp:spPr>
        <a:xfrm>
          <a:off x="1767764" y="2873070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1999 HTTP en REST API</a:t>
          </a:r>
          <a:endParaRPr lang="en-US" sz="1600" kern="1200" dirty="0"/>
        </a:p>
      </dsp:txBody>
      <dsp:txXfrm>
        <a:off x="1767764" y="2873070"/>
        <a:ext cx="1605219" cy="963131"/>
      </dsp:txXfrm>
    </dsp:sp>
    <dsp:sp modelId="{41E2834B-708F-4602-A100-03F39DB16B4D}">
      <dsp:nvSpPr>
        <dsp:cNvPr id="0" name=""/>
        <dsp:cNvSpPr/>
      </dsp:nvSpPr>
      <dsp:spPr>
        <a:xfrm>
          <a:off x="3533506" y="2873070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2003 ART-Net</a:t>
          </a:r>
          <a:endParaRPr lang="en-US" sz="1600" kern="1200"/>
        </a:p>
      </dsp:txBody>
      <dsp:txXfrm>
        <a:off x="3533506" y="2873070"/>
        <a:ext cx="1605219" cy="963131"/>
      </dsp:txXfrm>
    </dsp:sp>
    <dsp:sp modelId="{50B4924C-C4FA-49D0-82F6-E1F47B43D9D9}">
      <dsp:nvSpPr>
        <dsp:cNvPr id="0" name=""/>
        <dsp:cNvSpPr/>
      </dsp:nvSpPr>
      <dsp:spPr>
        <a:xfrm>
          <a:off x="5299248" y="2873070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2006 DMX/RDM</a:t>
          </a:r>
          <a:endParaRPr lang="en-US" sz="1600" kern="1200"/>
        </a:p>
      </dsp:txBody>
      <dsp:txXfrm>
        <a:off x="5299248" y="2873070"/>
        <a:ext cx="1605219" cy="963131"/>
      </dsp:txXfrm>
    </dsp:sp>
    <dsp:sp modelId="{12DF607B-A4BA-42F5-8B40-88598C856246}">
      <dsp:nvSpPr>
        <dsp:cNvPr id="0" name=""/>
        <dsp:cNvSpPr/>
      </dsp:nvSpPr>
      <dsp:spPr>
        <a:xfrm>
          <a:off x="2023" y="3996724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2009 sACN</a:t>
          </a:r>
          <a:endParaRPr lang="en-US" sz="1600" kern="1200"/>
        </a:p>
      </dsp:txBody>
      <dsp:txXfrm>
        <a:off x="2023" y="3996724"/>
        <a:ext cx="1605219" cy="963131"/>
      </dsp:txXfrm>
    </dsp:sp>
    <dsp:sp modelId="{83FE8E60-031D-48D2-83F2-8CBB654E744A}">
      <dsp:nvSpPr>
        <dsp:cNvPr id="0" name=""/>
        <dsp:cNvSpPr/>
      </dsp:nvSpPr>
      <dsp:spPr>
        <a:xfrm>
          <a:off x="1767764" y="3996724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2010 MQTT</a:t>
          </a:r>
          <a:endParaRPr lang="en-US" sz="1600" kern="1200"/>
        </a:p>
      </dsp:txBody>
      <dsp:txXfrm>
        <a:off x="1767764" y="3996724"/>
        <a:ext cx="1605219" cy="963131"/>
      </dsp:txXfrm>
    </dsp:sp>
    <dsp:sp modelId="{FD186D11-1243-4FDA-810F-448D28E542FA}">
      <dsp:nvSpPr>
        <dsp:cNvPr id="0" name=""/>
        <dsp:cNvSpPr/>
      </dsp:nvSpPr>
      <dsp:spPr>
        <a:xfrm>
          <a:off x="3533506" y="3996724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2014 DALI-2</a:t>
          </a:r>
          <a:endParaRPr lang="en-US" sz="1600" kern="1200"/>
        </a:p>
      </dsp:txBody>
      <dsp:txXfrm>
        <a:off x="3533506" y="3996724"/>
        <a:ext cx="1605219" cy="963131"/>
      </dsp:txXfrm>
    </dsp:sp>
    <dsp:sp modelId="{E37FEB97-BE1A-4D5E-BC34-44D5E56C9015}">
      <dsp:nvSpPr>
        <dsp:cNvPr id="0" name=""/>
        <dsp:cNvSpPr/>
      </dsp:nvSpPr>
      <dsp:spPr>
        <a:xfrm>
          <a:off x="5299248" y="3996724"/>
          <a:ext cx="1605219" cy="963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2019 DALI-D4i</a:t>
          </a:r>
          <a:endParaRPr lang="en-US" sz="1600" kern="1200"/>
        </a:p>
      </dsp:txBody>
      <dsp:txXfrm>
        <a:off x="5299248" y="3996724"/>
        <a:ext cx="1605219" cy="963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F6546-BA2C-4707-A8D0-40ECDDA6635F}">
      <dsp:nvSpPr>
        <dsp:cNvPr id="0" name=""/>
        <dsp:cNvSpPr/>
      </dsp:nvSpPr>
      <dsp:spPr>
        <a:xfrm>
          <a:off x="9363" y="262892"/>
          <a:ext cx="1399310" cy="8395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1891 Tesla-Coil</a:t>
          </a:r>
          <a:endParaRPr lang="en-US" sz="1300" kern="1200"/>
        </a:p>
      </dsp:txBody>
      <dsp:txXfrm>
        <a:off x="9363" y="262892"/>
        <a:ext cx="1399310" cy="839586"/>
      </dsp:txXfrm>
    </dsp:sp>
    <dsp:sp modelId="{2D7CE7EF-F285-47C1-A898-321F67A47BDC}">
      <dsp:nvSpPr>
        <dsp:cNvPr id="0" name=""/>
        <dsp:cNvSpPr/>
      </dsp:nvSpPr>
      <dsp:spPr>
        <a:xfrm>
          <a:off x="1548604" y="262892"/>
          <a:ext cx="1399310" cy="839586"/>
        </a:xfrm>
        <a:prstGeom prst="rect">
          <a:avLst/>
        </a:prstGeom>
        <a:solidFill>
          <a:schemeClr val="accent5">
            <a:hueOff val="-259944"/>
            <a:satOff val="-670"/>
            <a:lumOff val="-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1950 RCA IR en RF </a:t>
          </a:r>
          <a:endParaRPr lang="en-US" sz="1300" kern="1200"/>
        </a:p>
      </dsp:txBody>
      <dsp:txXfrm>
        <a:off x="1548604" y="262892"/>
        <a:ext cx="1399310" cy="839586"/>
      </dsp:txXfrm>
    </dsp:sp>
    <dsp:sp modelId="{858F2A3C-190A-4708-9A9B-2407FC2494C9}">
      <dsp:nvSpPr>
        <dsp:cNvPr id="0" name=""/>
        <dsp:cNvSpPr/>
      </dsp:nvSpPr>
      <dsp:spPr>
        <a:xfrm>
          <a:off x="3087846" y="262892"/>
          <a:ext cx="1399310" cy="839586"/>
        </a:xfrm>
        <a:prstGeom prst="rect">
          <a:avLst/>
        </a:prstGeom>
        <a:solidFill>
          <a:schemeClr val="accent5">
            <a:hueOff val="-519888"/>
            <a:satOff val="-1340"/>
            <a:lumOff val="-9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1975 X10 RF</a:t>
          </a:r>
          <a:endParaRPr lang="en-US" sz="1300" kern="1200"/>
        </a:p>
      </dsp:txBody>
      <dsp:txXfrm>
        <a:off x="3087846" y="262892"/>
        <a:ext cx="1399310" cy="839586"/>
      </dsp:txXfrm>
    </dsp:sp>
    <dsp:sp modelId="{182F0AA7-23BC-4FC0-A7D3-2363DAE73FE8}">
      <dsp:nvSpPr>
        <dsp:cNvPr id="0" name=""/>
        <dsp:cNvSpPr/>
      </dsp:nvSpPr>
      <dsp:spPr>
        <a:xfrm>
          <a:off x="4627087" y="262892"/>
          <a:ext cx="1399310" cy="839586"/>
        </a:xfrm>
        <a:prstGeom prst="rect">
          <a:avLst/>
        </a:prstGeom>
        <a:solidFill>
          <a:schemeClr val="accent5">
            <a:hueOff val="-779832"/>
            <a:satOff val="-2010"/>
            <a:lumOff val="-1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1980 DMX via RF</a:t>
          </a:r>
          <a:endParaRPr lang="en-US" sz="1300" kern="1200" dirty="0"/>
        </a:p>
      </dsp:txBody>
      <dsp:txXfrm>
        <a:off x="4627087" y="262892"/>
        <a:ext cx="1399310" cy="839586"/>
      </dsp:txXfrm>
    </dsp:sp>
    <dsp:sp modelId="{94AF9A0D-D2B9-4450-BEFA-6191E4D9905A}">
      <dsp:nvSpPr>
        <dsp:cNvPr id="0" name=""/>
        <dsp:cNvSpPr/>
      </dsp:nvSpPr>
      <dsp:spPr>
        <a:xfrm>
          <a:off x="6166329" y="262892"/>
          <a:ext cx="1399310" cy="839586"/>
        </a:xfrm>
        <a:prstGeom prst="rect">
          <a:avLst/>
        </a:prstGeom>
        <a:solidFill>
          <a:schemeClr val="accent5">
            <a:hueOff val="-1039776"/>
            <a:satOff val="-2680"/>
            <a:lumOff val="-18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1999 WI-FI</a:t>
          </a:r>
        </a:p>
      </dsp:txBody>
      <dsp:txXfrm>
        <a:off x="6166329" y="262892"/>
        <a:ext cx="1399310" cy="839586"/>
      </dsp:txXfrm>
    </dsp:sp>
    <dsp:sp modelId="{BF18CBAC-C1C9-40C0-AE77-3F04FEF9A43B}">
      <dsp:nvSpPr>
        <dsp:cNvPr id="0" name=""/>
        <dsp:cNvSpPr/>
      </dsp:nvSpPr>
      <dsp:spPr>
        <a:xfrm>
          <a:off x="7705570" y="262892"/>
          <a:ext cx="1399310" cy="839586"/>
        </a:xfrm>
        <a:prstGeom prst="rect">
          <a:avLst/>
        </a:prstGeom>
        <a:solidFill>
          <a:schemeClr val="accent5">
            <a:hueOff val="-1299720"/>
            <a:satOff val="-3350"/>
            <a:lumOff val="-22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2001 Z-wave</a:t>
          </a:r>
          <a:endParaRPr lang="en-US" sz="1300" kern="1200" dirty="0"/>
        </a:p>
      </dsp:txBody>
      <dsp:txXfrm>
        <a:off x="7705570" y="262892"/>
        <a:ext cx="1399310" cy="839586"/>
      </dsp:txXfrm>
    </dsp:sp>
    <dsp:sp modelId="{33B864FB-17FF-407E-B8E0-CC215A08755D}">
      <dsp:nvSpPr>
        <dsp:cNvPr id="0" name=""/>
        <dsp:cNvSpPr/>
      </dsp:nvSpPr>
      <dsp:spPr>
        <a:xfrm>
          <a:off x="9244812" y="262892"/>
          <a:ext cx="1399310" cy="839586"/>
        </a:xfrm>
        <a:prstGeom prst="rect">
          <a:avLst/>
        </a:prstGeom>
        <a:solidFill>
          <a:schemeClr val="accent5">
            <a:hueOff val="-1559664"/>
            <a:satOff val="-4020"/>
            <a:lumOff val="-2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2001 EnOcean</a:t>
          </a:r>
          <a:endParaRPr lang="en-US" sz="1300" kern="1200"/>
        </a:p>
      </dsp:txBody>
      <dsp:txXfrm>
        <a:off x="9244812" y="262892"/>
        <a:ext cx="1399310" cy="839586"/>
      </dsp:txXfrm>
    </dsp:sp>
    <dsp:sp modelId="{71B968C4-D602-41BC-B431-55481B39BB4B}">
      <dsp:nvSpPr>
        <dsp:cNvPr id="0" name=""/>
        <dsp:cNvSpPr/>
      </dsp:nvSpPr>
      <dsp:spPr>
        <a:xfrm>
          <a:off x="9363" y="1242410"/>
          <a:ext cx="1399310" cy="839586"/>
        </a:xfrm>
        <a:prstGeom prst="rect">
          <a:avLst/>
        </a:prstGeom>
        <a:solidFill>
          <a:schemeClr val="accent5">
            <a:hueOff val="-1819608"/>
            <a:satOff val="-4690"/>
            <a:lumOff val="-31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2002 Zigbee</a:t>
          </a:r>
          <a:endParaRPr lang="en-US" sz="1300" kern="1200"/>
        </a:p>
      </dsp:txBody>
      <dsp:txXfrm>
        <a:off x="9363" y="1242410"/>
        <a:ext cx="1399310" cy="839586"/>
      </dsp:txXfrm>
    </dsp:sp>
    <dsp:sp modelId="{2B3BA634-70A8-498F-BC6F-CFE46289EF12}">
      <dsp:nvSpPr>
        <dsp:cNvPr id="0" name=""/>
        <dsp:cNvSpPr/>
      </dsp:nvSpPr>
      <dsp:spPr>
        <a:xfrm>
          <a:off x="1548604" y="1242410"/>
          <a:ext cx="1399310" cy="839586"/>
        </a:xfrm>
        <a:prstGeom prst="rect">
          <a:avLst/>
        </a:prstGeom>
        <a:solidFill>
          <a:schemeClr val="accent5">
            <a:hueOff val="-2079552"/>
            <a:satOff val="-5360"/>
            <a:lumOff val="-36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2003 W-DMX </a:t>
          </a:r>
          <a:endParaRPr lang="en-US" sz="1300" kern="1200" dirty="0"/>
        </a:p>
      </dsp:txBody>
      <dsp:txXfrm>
        <a:off x="1548604" y="1242410"/>
        <a:ext cx="1399310" cy="839586"/>
      </dsp:txXfrm>
    </dsp:sp>
    <dsp:sp modelId="{E0D9C5AB-4635-44A6-A0B7-B35FC4D6C6CC}">
      <dsp:nvSpPr>
        <dsp:cNvPr id="0" name=""/>
        <dsp:cNvSpPr/>
      </dsp:nvSpPr>
      <dsp:spPr>
        <a:xfrm>
          <a:off x="3087846" y="1242410"/>
          <a:ext cx="1399310" cy="839586"/>
        </a:xfrm>
        <a:prstGeom prst="rect">
          <a:avLst/>
        </a:prstGeom>
        <a:solidFill>
          <a:schemeClr val="accent5">
            <a:hueOff val="-2339496"/>
            <a:satOff val="-6030"/>
            <a:lumOff val="-40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2004 ANT+</a:t>
          </a:r>
        </a:p>
      </dsp:txBody>
      <dsp:txXfrm>
        <a:off x="3087846" y="1242410"/>
        <a:ext cx="1399310" cy="839586"/>
      </dsp:txXfrm>
    </dsp:sp>
    <dsp:sp modelId="{31FC8F7F-3C31-4AB9-A3EF-BDC05964255F}">
      <dsp:nvSpPr>
        <dsp:cNvPr id="0" name=""/>
        <dsp:cNvSpPr/>
      </dsp:nvSpPr>
      <dsp:spPr>
        <a:xfrm>
          <a:off x="4627087" y="1242410"/>
          <a:ext cx="1399310" cy="839586"/>
        </a:xfrm>
        <a:prstGeom prst="rect">
          <a:avLst/>
        </a:prstGeom>
        <a:solidFill>
          <a:schemeClr val="accent5">
            <a:hueOff val="-2599440"/>
            <a:satOff val="-6700"/>
            <a:lumOff val="-45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2010 BLE 4.0/</a:t>
          </a:r>
          <a:r>
            <a:rPr lang="nl-NL" sz="1300" kern="1200" dirty="0" err="1"/>
            <a:t>WI-fi</a:t>
          </a:r>
          <a:endParaRPr lang="en-US" sz="1300" kern="1200" dirty="0"/>
        </a:p>
      </dsp:txBody>
      <dsp:txXfrm>
        <a:off x="4627087" y="1242410"/>
        <a:ext cx="1399310" cy="839586"/>
      </dsp:txXfrm>
    </dsp:sp>
    <dsp:sp modelId="{2727D771-6732-4B74-B616-88599EB3B04A}">
      <dsp:nvSpPr>
        <dsp:cNvPr id="0" name=""/>
        <dsp:cNvSpPr/>
      </dsp:nvSpPr>
      <dsp:spPr>
        <a:xfrm>
          <a:off x="6166329" y="1242410"/>
          <a:ext cx="1399310" cy="839586"/>
        </a:xfrm>
        <a:prstGeom prst="rect">
          <a:avLst/>
        </a:prstGeom>
        <a:solidFill>
          <a:schemeClr val="accent5">
            <a:hueOff val="-2859383"/>
            <a:satOff val="-7370"/>
            <a:lumOff val="-49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2011 </a:t>
          </a:r>
          <a:r>
            <a:rPr lang="nl-NL" sz="1300" kern="1200" dirty="0" err="1"/>
            <a:t>Casambi</a:t>
          </a:r>
          <a:endParaRPr lang="en-US" sz="1300" kern="1200" dirty="0"/>
        </a:p>
      </dsp:txBody>
      <dsp:txXfrm>
        <a:off x="6166329" y="1242410"/>
        <a:ext cx="1399310" cy="839586"/>
      </dsp:txXfrm>
    </dsp:sp>
    <dsp:sp modelId="{1B82F2B0-7429-4721-BE81-719CE26D4718}">
      <dsp:nvSpPr>
        <dsp:cNvPr id="0" name=""/>
        <dsp:cNvSpPr/>
      </dsp:nvSpPr>
      <dsp:spPr>
        <a:xfrm>
          <a:off x="7705570" y="1242410"/>
          <a:ext cx="1399310" cy="839586"/>
        </a:xfrm>
        <a:prstGeom prst="rect">
          <a:avLst/>
        </a:prstGeom>
        <a:solidFill>
          <a:schemeClr val="accent5">
            <a:hueOff val="-3119328"/>
            <a:satOff val="-8040"/>
            <a:lumOff val="-5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2012 </a:t>
          </a:r>
          <a:r>
            <a:rPr lang="nl-NL" sz="1300" kern="1200" dirty="0" err="1"/>
            <a:t>Zigbee</a:t>
          </a:r>
          <a:r>
            <a:rPr lang="nl-NL" sz="1300" kern="1200" dirty="0"/>
            <a:t> Light Link</a:t>
          </a:r>
          <a:endParaRPr lang="en-US" sz="1300" kern="1200" dirty="0"/>
        </a:p>
      </dsp:txBody>
      <dsp:txXfrm>
        <a:off x="7705570" y="1242410"/>
        <a:ext cx="1399310" cy="839586"/>
      </dsp:txXfrm>
    </dsp:sp>
    <dsp:sp modelId="{68312D63-FEA6-404E-891C-1D42504069DE}">
      <dsp:nvSpPr>
        <dsp:cNvPr id="0" name=""/>
        <dsp:cNvSpPr/>
      </dsp:nvSpPr>
      <dsp:spPr>
        <a:xfrm>
          <a:off x="9244812" y="1242410"/>
          <a:ext cx="1399310" cy="83958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2012 Organic Response IR</a:t>
          </a:r>
        </a:p>
      </dsp:txBody>
      <dsp:txXfrm>
        <a:off x="9244812" y="1242410"/>
        <a:ext cx="1399310" cy="839586"/>
      </dsp:txXfrm>
    </dsp:sp>
    <dsp:sp modelId="{35D8B70B-295A-4E5B-9098-34B5D2F1B5BC}">
      <dsp:nvSpPr>
        <dsp:cNvPr id="0" name=""/>
        <dsp:cNvSpPr/>
      </dsp:nvSpPr>
      <dsp:spPr>
        <a:xfrm>
          <a:off x="9363" y="2221927"/>
          <a:ext cx="1399310" cy="839586"/>
        </a:xfrm>
        <a:prstGeom prst="rect">
          <a:avLst/>
        </a:prstGeom>
        <a:solidFill>
          <a:schemeClr val="accent5">
            <a:hueOff val="-3639215"/>
            <a:satOff val="-9379"/>
            <a:lumOff val="-6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2014 </a:t>
          </a:r>
          <a:r>
            <a:rPr lang="nl-NL" sz="1300" kern="1200" dirty="0" err="1"/>
            <a:t>Chess</a:t>
          </a:r>
          <a:r>
            <a:rPr lang="nl-NL" sz="1300" kern="1200" dirty="0"/>
            <a:t> </a:t>
          </a:r>
          <a:r>
            <a:rPr lang="nl-NL" sz="1300" kern="1200" dirty="0" err="1"/>
            <a:t>Mesh</a:t>
          </a:r>
          <a:r>
            <a:rPr lang="nl-NL" sz="1300" kern="1200" dirty="0"/>
            <a:t> /</a:t>
          </a:r>
          <a:r>
            <a:rPr lang="nl-NL" sz="1300" kern="1200" dirty="0" err="1"/>
            <a:t>Wirepass</a:t>
          </a:r>
          <a:r>
            <a:rPr lang="nl-NL" sz="1300" kern="1200" dirty="0"/>
            <a:t>/SILVAIR</a:t>
          </a:r>
          <a:endParaRPr lang="en-US" sz="1300" kern="1200" dirty="0"/>
        </a:p>
      </dsp:txBody>
      <dsp:txXfrm>
        <a:off x="9363" y="2221927"/>
        <a:ext cx="1399310" cy="839586"/>
      </dsp:txXfrm>
    </dsp:sp>
    <dsp:sp modelId="{DD8F853D-C215-4D1C-96E4-849EC13D78C8}">
      <dsp:nvSpPr>
        <dsp:cNvPr id="0" name=""/>
        <dsp:cNvSpPr/>
      </dsp:nvSpPr>
      <dsp:spPr>
        <a:xfrm>
          <a:off x="1548604" y="2221927"/>
          <a:ext cx="1399310" cy="839586"/>
        </a:xfrm>
        <a:prstGeom prst="rect">
          <a:avLst/>
        </a:prstGeom>
        <a:solidFill>
          <a:schemeClr val="accent5">
            <a:hueOff val="-3899159"/>
            <a:satOff val="-10049"/>
            <a:lumOff val="-67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2014 Thread</a:t>
          </a:r>
        </a:p>
      </dsp:txBody>
      <dsp:txXfrm>
        <a:off x="1548604" y="2221927"/>
        <a:ext cx="1399310" cy="839586"/>
      </dsp:txXfrm>
    </dsp:sp>
    <dsp:sp modelId="{BC75B12F-7DC3-4491-AC69-3F8D86E8EC25}">
      <dsp:nvSpPr>
        <dsp:cNvPr id="0" name=""/>
        <dsp:cNvSpPr/>
      </dsp:nvSpPr>
      <dsp:spPr>
        <a:xfrm>
          <a:off x="3087846" y="2221927"/>
          <a:ext cx="1399310" cy="839586"/>
        </a:xfrm>
        <a:prstGeom prst="rect">
          <a:avLst/>
        </a:prstGeom>
        <a:solidFill>
          <a:schemeClr val="accent5">
            <a:hueOff val="-4159103"/>
            <a:satOff val="-10719"/>
            <a:lumOff val="-72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2015 </a:t>
          </a:r>
          <a:r>
            <a:rPr lang="nl-NL" sz="1300" kern="1200" dirty="0" err="1"/>
            <a:t>WiSilica</a:t>
          </a:r>
          <a:r>
            <a:rPr lang="nl-NL" sz="1300" kern="1200" dirty="0"/>
            <a:t> </a:t>
          </a:r>
          <a:r>
            <a:rPr lang="nl-NL" sz="1300" kern="1200" dirty="0" err="1"/>
            <a:t>Mesh</a:t>
          </a:r>
          <a:r>
            <a:rPr lang="nl-NL" sz="1300" kern="1200" dirty="0"/>
            <a:t>/</a:t>
          </a:r>
          <a:endParaRPr lang="en-US" sz="1300" kern="1200" dirty="0"/>
        </a:p>
      </dsp:txBody>
      <dsp:txXfrm>
        <a:off x="3087846" y="2221927"/>
        <a:ext cx="1399310" cy="839586"/>
      </dsp:txXfrm>
    </dsp:sp>
    <dsp:sp modelId="{E94C335C-347C-43E7-909B-6E39DCBC10D4}">
      <dsp:nvSpPr>
        <dsp:cNvPr id="0" name=""/>
        <dsp:cNvSpPr/>
      </dsp:nvSpPr>
      <dsp:spPr>
        <a:xfrm>
          <a:off x="4627087" y="2221927"/>
          <a:ext cx="1399310" cy="839586"/>
        </a:xfrm>
        <a:prstGeom prst="rect">
          <a:avLst/>
        </a:prstGeom>
        <a:solidFill>
          <a:schemeClr val="accent5">
            <a:hueOff val="-4419047"/>
            <a:satOff val="-11389"/>
            <a:lumOff val="-76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2015 LI-Fi</a:t>
          </a:r>
        </a:p>
      </dsp:txBody>
      <dsp:txXfrm>
        <a:off x="4627087" y="2221927"/>
        <a:ext cx="1399310" cy="839586"/>
      </dsp:txXfrm>
    </dsp:sp>
    <dsp:sp modelId="{B7837C9A-850D-4B46-9B4F-EF29D1DDF848}">
      <dsp:nvSpPr>
        <dsp:cNvPr id="0" name=""/>
        <dsp:cNvSpPr/>
      </dsp:nvSpPr>
      <dsp:spPr>
        <a:xfrm>
          <a:off x="6166329" y="2221927"/>
          <a:ext cx="1399310" cy="839586"/>
        </a:xfrm>
        <a:prstGeom prst="rect">
          <a:avLst/>
        </a:prstGeom>
        <a:solidFill>
          <a:schemeClr val="accent5">
            <a:hueOff val="-4678991"/>
            <a:satOff val="-12059"/>
            <a:lumOff val="-81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2016 BLE 5.0</a:t>
          </a:r>
          <a:endParaRPr lang="en-US" sz="1300" kern="1200" dirty="0"/>
        </a:p>
      </dsp:txBody>
      <dsp:txXfrm>
        <a:off x="6166329" y="2221927"/>
        <a:ext cx="1399310" cy="839586"/>
      </dsp:txXfrm>
    </dsp:sp>
    <dsp:sp modelId="{78826747-B311-4FBB-A1B4-5D40AA0E758C}">
      <dsp:nvSpPr>
        <dsp:cNvPr id="0" name=""/>
        <dsp:cNvSpPr/>
      </dsp:nvSpPr>
      <dsp:spPr>
        <a:xfrm>
          <a:off x="7705570" y="2221927"/>
          <a:ext cx="1399310" cy="839586"/>
        </a:xfrm>
        <a:prstGeom prst="rect">
          <a:avLst/>
        </a:prstGeom>
        <a:solidFill>
          <a:schemeClr val="accent5">
            <a:hueOff val="-4938935"/>
            <a:satOff val="-12729"/>
            <a:lumOff val="-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2016 ARC </a:t>
          </a:r>
          <a:r>
            <a:rPr lang="nl-NL" sz="1300" kern="1200" dirty="0" err="1"/>
            <a:t>Mesh</a:t>
          </a:r>
          <a:r>
            <a:rPr lang="nl-NL" sz="1300" kern="1200" dirty="0"/>
            <a:t> / </a:t>
          </a:r>
          <a:r>
            <a:rPr lang="nl-NL" sz="1300" kern="1200" dirty="0" err="1"/>
            <a:t>Organic</a:t>
          </a:r>
          <a:r>
            <a:rPr lang="nl-NL" sz="1300" kern="1200" dirty="0"/>
            <a:t> Response BLE</a:t>
          </a:r>
          <a:endParaRPr lang="en-US" sz="1300" kern="1200" dirty="0"/>
        </a:p>
      </dsp:txBody>
      <dsp:txXfrm>
        <a:off x="7705570" y="2221927"/>
        <a:ext cx="1399310" cy="839586"/>
      </dsp:txXfrm>
    </dsp:sp>
    <dsp:sp modelId="{F38F0FD2-BE7F-4818-AE97-9E4AEFF06482}">
      <dsp:nvSpPr>
        <dsp:cNvPr id="0" name=""/>
        <dsp:cNvSpPr/>
      </dsp:nvSpPr>
      <dsp:spPr>
        <a:xfrm>
          <a:off x="9244812" y="2221927"/>
          <a:ext cx="1399310" cy="839586"/>
        </a:xfrm>
        <a:prstGeom prst="rect">
          <a:avLst/>
        </a:prstGeom>
        <a:solidFill>
          <a:schemeClr val="accent5">
            <a:hueOff val="-5198879"/>
            <a:satOff val="-13399"/>
            <a:lumOff val="-9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2017 BLE </a:t>
          </a:r>
          <a:r>
            <a:rPr lang="nl-NL" sz="1300" kern="1200" dirty="0" err="1"/>
            <a:t>Mesh</a:t>
          </a:r>
          <a:r>
            <a:rPr lang="nl-NL" sz="1300" kern="1200" dirty="0"/>
            <a:t> (SIG)</a:t>
          </a:r>
          <a:endParaRPr lang="en-US" sz="1300" kern="1200" dirty="0"/>
        </a:p>
      </dsp:txBody>
      <dsp:txXfrm>
        <a:off x="9244812" y="2221927"/>
        <a:ext cx="1399310" cy="839586"/>
      </dsp:txXfrm>
    </dsp:sp>
    <dsp:sp modelId="{E7016E02-4E8F-46A5-8A21-97A535464C6C}">
      <dsp:nvSpPr>
        <dsp:cNvPr id="0" name=""/>
        <dsp:cNvSpPr/>
      </dsp:nvSpPr>
      <dsp:spPr>
        <a:xfrm>
          <a:off x="778984" y="3201444"/>
          <a:ext cx="1399310" cy="839586"/>
        </a:xfrm>
        <a:prstGeom prst="rect">
          <a:avLst/>
        </a:prstGeom>
        <a:solidFill>
          <a:schemeClr val="accent5">
            <a:hueOff val="-5458823"/>
            <a:satOff val="-14069"/>
            <a:lumOff val="-9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2017 </a:t>
          </a:r>
          <a:r>
            <a:rPr lang="nl-NL" sz="1300" kern="1200" dirty="0" err="1"/>
            <a:t>EnOcean</a:t>
          </a:r>
          <a:r>
            <a:rPr lang="nl-NL" sz="1300" kern="1200" dirty="0"/>
            <a:t> </a:t>
          </a:r>
          <a:r>
            <a:rPr lang="nl-NL" sz="1300" kern="1200" dirty="0" err="1"/>
            <a:t>Mesh</a:t>
          </a:r>
          <a:endParaRPr lang="en-US" sz="1300" kern="1200" dirty="0"/>
        </a:p>
      </dsp:txBody>
      <dsp:txXfrm>
        <a:off x="778984" y="3201444"/>
        <a:ext cx="1399310" cy="839586"/>
      </dsp:txXfrm>
    </dsp:sp>
    <dsp:sp modelId="{C5A201A1-1CF7-4773-A48C-4972BB7F6D2F}">
      <dsp:nvSpPr>
        <dsp:cNvPr id="0" name=""/>
        <dsp:cNvSpPr/>
      </dsp:nvSpPr>
      <dsp:spPr>
        <a:xfrm>
          <a:off x="2318225" y="3201444"/>
          <a:ext cx="1399310" cy="839586"/>
        </a:xfrm>
        <a:prstGeom prst="rect">
          <a:avLst/>
        </a:prstGeom>
        <a:solidFill>
          <a:schemeClr val="accent5">
            <a:hueOff val="-5718767"/>
            <a:satOff val="-14739"/>
            <a:lumOff val="-99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2018 </a:t>
          </a:r>
          <a:r>
            <a:rPr lang="nl-NL" sz="1300" kern="1200" dirty="0" err="1"/>
            <a:t>Interact</a:t>
          </a:r>
          <a:r>
            <a:rPr lang="nl-NL" sz="1300" kern="1200" dirty="0"/>
            <a:t> Pro</a:t>
          </a:r>
          <a:endParaRPr lang="en-US" sz="1300" kern="1200" dirty="0"/>
        </a:p>
      </dsp:txBody>
      <dsp:txXfrm>
        <a:off x="2318225" y="3201444"/>
        <a:ext cx="1399310" cy="839586"/>
      </dsp:txXfrm>
    </dsp:sp>
    <dsp:sp modelId="{6C0A15F1-8783-4920-8DF8-0E95F7B2C3B2}">
      <dsp:nvSpPr>
        <dsp:cNvPr id="0" name=""/>
        <dsp:cNvSpPr/>
      </dsp:nvSpPr>
      <dsp:spPr>
        <a:xfrm>
          <a:off x="3857467" y="3201444"/>
          <a:ext cx="1399310" cy="839586"/>
        </a:xfrm>
        <a:prstGeom prst="rect">
          <a:avLst/>
        </a:prstGeom>
        <a:solidFill>
          <a:schemeClr val="accent5">
            <a:hueOff val="-5978711"/>
            <a:satOff val="-15409"/>
            <a:lumOff val="-10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2018 </a:t>
          </a:r>
          <a:r>
            <a:rPr lang="nl-NL" sz="1300" kern="1200" dirty="0" err="1"/>
            <a:t>nLight</a:t>
          </a:r>
          <a:r>
            <a:rPr lang="nl-NL" sz="1300" kern="1200" dirty="0"/>
            <a:t> AIR</a:t>
          </a:r>
          <a:endParaRPr lang="en-US" sz="1300" kern="1200" dirty="0"/>
        </a:p>
      </dsp:txBody>
      <dsp:txXfrm>
        <a:off x="3857467" y="3201444"/>
        <a:ext cx="1399310" cy="839586"/>
      </dsp:txXfrm>
    </dsp:sp>
    <dsp:sp modelId="{4364ADC3-0E4F-4956-BD74-5FD4308E903C}">
      <dsp:nvSpPr>
        <dsp:cNvPr id="0" name=""/>
        <dsp:cNvSpPr/>
      </dsp:nvSpPr>
      <dsp:spPr>
        <a:xfrm>
          <a:off x="5396708" y="3201444"/>
          <a:ext cx="1399310" cy="839586"/>
        </a:xfrm>
        <a:prstGeom prst="rect">
          <a:avLst/>
        </a:prstGeom>
        <a:solidFill>
          <a:schemeClr val="accent5">
            <a:hueOff val="-6238655"/>
            <a:satOff val="-16079"/>
            <a:lumOff val="-108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2019 </a:t>
          </a:r>
          <a:r>
            <a:rPr lang="nl-NL" sz="1300" kern="1200" dirty="0" err="1"/>
            <a:t>TruBlu</a:t>
          </a:r>
          <a:r>
            <a:rPr lang="nl-NL" sz="1300" kern="1200" dirty="0"/>
            <a:t> </a:t>
          </a:r>
          <a:endParaRPr lang="en-US" sz="1300" kern="1200" dirty="0"/>
        </a:p>
      </dsp:txBody>
      <dsp:txXfrm>
        <a:off x="5396708" y="3201444"/>
        <a:ext cx="1399310" cy="839586"/>
      </dsp:txXfrm>
    </dsp:sp>
    <dsp:sp modelId="{002240AB-4D46-4BD3-AEC5-6806110C1AA5}">
      <dsp:nvSpPr>
        <dsp:cNvPr id="0" name=""/>
        <dsp:cNvSpPr/>
      </dsp:nvSpPr>
      <dsp:spPr>
        <a:xfrm>
          <a:off x="6935949" y="3201444"/>
          <a:ext cx="1399310" cy="839586"/>
        </a:xfrm>
        <a:prstGeom prst="rect">
          <a:avLst/>
        </a:prstGeom>
        <a:solidFill>
          <a:schemeClr val="accent5">
            <a:hueOff val="-6498598"/>
            <a:satOff val="-16749"/>
            <a:lumOff val="-11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2020 Platinum ILC</a:t>
          </a:r>
          <a:endParaRPr lang="en-US" sz="1300" kern="1200" dirty="0"/>
        </a:p>
      </dsp:txBody>
      <dsp:txXfrm>
        <a:off x="6935949" y="3201444"/>
        <a:ext cx="1399310" cy="839586"/>
      </dsp:txXfrm>
    </dsp:sp>
    <dsp:sp modelId="{40F1D90E-0146-4002-8886-8555B53A29C6}">
      <dsp:nvSpPr>
        <dsp:cNvPr id="0" name=""/>
        <dsp:cNvSpPr/>
      </dsp:nvSpPr>
      <dsp:spPr>
        <a:xfrm>
          <a:off x="8475191" y="3201444"/>
          <a:ext cx="1399310" cy="83958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2021 Matter</a:t>
          </a:r>
        </a:p>
      </dsp:txBody>
      <dsp:txXfrm>
        <a:off x="8475191" y="3201444"/>
        <a:ext cx="1399310" cy="839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CB1FE-B677-4CD8-9F38-B8FFE450E1EA}">
      <dsp:nvSpPr>
        <dsp:cNvPr id="0" name=""/>
        <dsp:cNvSpPr/>
      </dsp:nvSpPr>
      <dsp:spPr>
        <a:xfrm>
          <a:off x="0" y="572"/>
          <a:ext cx="5906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99BF09-4556-4F64-9354-49111C9EFB11}">
      <dsp:nvSpPr>
        <dsp:cNvPr id="0" name=""/>
        <dsp:cNvSpPr/>
      </dsp:nvSpPr>
      <dsp:spPr>
        <a:xfrm>
          <a:off x="0" y="572"/>
          <a:ext cx="5906327" cy="6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noProof="0" dirty="0"/>
            <a:t>Inventarisatie</a:t>
          </a:r>
          <a:r>
            <a:rPr lang="en-US" sz="2300" kern="1200" dirty="0"/>
            <a:t> </a:t>
          </a:r>
          <a:r>
            <a:rPr lang="nl-NL" sz="2300" kern="1200" noProof="0" dirty="0"/>
            <a:t>wensen</a:t>
          </a:r>
          <a:r>
            <a:rPr lang="en-US" sz="2300" kern="1200" dirty="0"/>
            <a:t> </a:t>
          </a:r>
          <a:r>
            <a:rPr lang="nl-BE" sz="2300" kern="1200" noProof="0" dirty="0"/>
            <a:t>stakeholders</a:t>
          </a:r>
        </a:p>
      </dsp:txBody>
      <dsp:txXfrm>
        <a:off x="0" y="572"/>
        <a:ext cx="5906327" cy="669357"/>
      </dsp:txXfrm>
    </dsp:sp>
    <dsp:sp modelId="{1D750D3F-2EEE-43BB-BDDA-1352BC00B4C3}">
      <dsp:nvSpPr>
        <dsp:cNvPr id="0" name=""/>
        <dsp:cNvSpPr/>
      </dsp:nvSpPr>
      <dsp:spPr>
        <a:xfrm>
          <a:off x="0" y="669929"/>
          <a:ext cx="59063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8F0FCE-CD54-4B9B-A1C1-0B85AE5ED4BC}">
      <dsp:nvSpPr>
        <dsp:cNvPr id="0" name=""/>
        <dsp:cNvSpPr/>
      </dsp:nvSpPr>
      <dsp:spPr>
        <a:xfrm>
          <a:off x="0" y="669929"/>
          <a:ext cx="5906327" cy="6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noProof="0" dirty="0"/>
            <a:t>Ontwerp functioneel lichtplan</a:t>
          </a:r>
        </a:p>
      </dsp:txBody>
      <dsp:txXfrm>
        <a:off x="0" y="669929"/>
        <a:ext cx="5906327" cy="669357"/>
      </dsp:txXfrm>
    </dsp:sp>
    <dsp:sp modelId="{7D429158-A47D-4557-A203-0C3A9F335CF6}">
      <dsp:nvSpPr>
        <dsp:cNvPr id="0" name=""/>
        <dsp:cNvSpPr/>
      </dsp:nvSpPr>
      <dsp:spPr>
        <a:xfrm>
          <a:off x="0" y="1339286"/>
          <a:ext cx="59063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2FE2AD-E630-4516-BE51-7638022C22EF}">
      <dsp:nvSpPr>
        <dsp:cNvPr id="0" name=""/>
        <dsp:cNvSpPr/>
      </dsp:nvSpPr>
      <dsp:spPr>
        <a:xfrm>
          <a:off x="0" y="1339286"/>
          <a:ext cx="5906327" cy="6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noProof="0" dirty="0"/>
            <a:t>Sfeer lichtplan maken</a:t>
          </a:r>
        </a:p>
      </dsp:txBody>
      <dsp:txXfrm>
        <a:off x="0" y="1339286"/>
        <a:ext cx="5906327" cy="669357"/>
      </dsp:txXfrm>
    </dsp:sp>
    <dsp:sp modelId="{57EAD1B1-76BA-4598-9C9C-FCD0BE92AEA4}">
      <dsp:nvSpPr>
        <dsp:cNvPr id="0" name=""/>
        <dsp:cNvSpPr/>
      </dsp:nvSpPr>
      <dsp:spPr>
        <a:xfrm>
          <a:off x="0" y="2008643"/>
          <a:ext cx="59063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37F8A-95DE-43C0-A7DE-09656EDDC5A9}">
      <dsp:nvSpPr>
        <dsp:cNvPr id="0" name=""/>
        <dsp:cNvSpPr/>
      </dsp:nvSpPr>
      <dsp:spPr>
        <a:xfrm>
          <a:off x="0" y="2008643"/>
          <a:ext cx="5906327" cy="6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noProof="0" dirty="0"/>
            <a:t>Lichtniveau ’s; standen; type bediening</a:t>
          </a:r>
        </a:p>
      </dsp:txBody>
      <dsp:txXfrm>
        <a:off x="0" y="2008643"/>
        <a:ext cx="5906327" cy="669357"/>
      </dsp:txXfrm>
    </dsp:sp>
    <dsp:sp modelId="{858238B9-1B11-487A-A6BC-881531B7166F}">
      <dsp:nvSpPr>
        <dsp:cNvPr id="0" name=""/>
        <dsp:cNvSpPr/>
      </dsp:nvSpPr>
      <dsp:spPr>
        <a:xfrm>
          <a:off x="0" y="2678001"/>
          <a:ext cx="5906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65FA7-D727-4A97-8491-72AE8E4E8E15}">
      <dsp:nvSpPr>
        <dsp:cNvPr id="0" name=""/>
        <dsp:cNvSpPr/>
      </dsp:nvSpPr>
      <dsp:spPr>
        <a:xfrm>
          <a:off x="0" y="2678001"/>
          <a:ext cx="5906327" cy="6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PVE </a:t>
          </a:r>
          <a:r>
            <a:rPr lang="nl-NL" sz="2300" kern="1200" noProof="0" dirty="0"/>
            <a:t>Lichtplan, armaturen lijst, keuze aansturing</a:t>
          </a:r>
        </a:p>
      </dsp:txBody>
      <dsp:txXfrm>
        <a:off x="0" y="2678001"/>
        <a:ext cx="5906327" cy="669357"/>
      </dsp:txXfrm>
    </dsp:sp>
    <dsp:sp modelId="{0A5B639C-2E61-4043-9CD0-9F5F7B9DDC53}">
      <dsp:nvSpPr>
        <dsp:cNvPr id="0" name=""/>
        <dsp:cNvSpPr/>
      </dsp:nvSpPr>
      <dsp:spPr>
        <a:xfrm>
          <a:off x="0" y="3347358"/>
          <a:ext cx="5906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AC67E-6FEE-4C6F-AE54-0CBD92F6EACE}">
      <dsp:nvSpPr>
        <dsp:cNvPr id="0" name=""/>
        <dsp:cNvSpPr/>
      </dsp:nvSpPr>
      <dsp:spPr>
        <a:xfrm>
          <a:off x="0" y="3347358"/>
          <a:ext cx="5906327" cy="6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Stellen en lichtstanden installatie</a:t>
          </a:r>
          <a:endParaRPr lang="en-US" sz="2300" kern="1200" dirty="0"/>
        </a:p>
      </dsp:txBody>
      <dsp:txXfrm>
        <a:off x="0" y="3347358"/>
        <a:ext cx="5906327" cy="669357"/>
      </dsp:txXfrm>
    </dsp:sp>
    <dsp:sp modelId="{63DE460E-24DF-4A32-A282-F15CE1B8C174}">
      <dsp:nvSpPr>
        <dsp:cNvPr id="0" name=""/>
        <dsp:cNvSpPr/>
      </dsp:nvSpPr>
      <dsp:spPr>
        <a:xfrm>
          <a:off x="0" y="4016715"/>
          <a:ext cx="59063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D58B8F-CEBC-42AB-8647-A8D6066B6F1C}">
      <dsp:nvSpPr>
        <dsp:cNvPr id="0" name=""/>
        <dsp:cNvSpPr/>
      </dsp:nvSpPr>
      <dsp:spPr>
        <a:xfrm>
          <a:off x="0" y="4016715"/>
          <a:ext cx="5906327" cy="669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Testen en kwaliteitscontrole</a:t>
          </a:r>
          <a:endParaRPr lang="en-US" sz="2300" kern="1200" dirty="0"/>
        </a:p>
      </dsp:txBody>
      <dsp:txXfrm>
        <a:off x="0" y="4016715"/>
        <a:ext cx="5906327" cy="669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AD1B1-76BA-4598-9C9C-FCD0BE92AEA4}">
      <dsp:nvSpPr>
        <dsp:cNvPr id="0" name=""/>
        <dsp:cNvSpPr/>
      </dsp:nvSpPr>
      <dsp:spPr>
        <a:xfrm>
          <a:off x="0" y="572"/>
          <a:ext cx="5906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37F8A-95DE-43C0-A7DE-09656EDDC5A9}">
      <dsp:nvSpPr>
        <dsp:cNvPr id="0" name=""/>
        <dsp:cNvSpPr/>
      </dsp:nvSpPr>
      <dsp:spPr>
        <a:xfrm>
          <a:off x="0" y="572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Architectuur systeem aansturing</a:t>
          </a:r>
          <a:endParaRPr lang="en-US" sz="2400" kern="1200" dirty="0"/>
        </a:p>
      </dsp:txBody>
      <dsp:txXfrm>
        <a:off x="0" y="572"/>
        <a:ext cx="5906327" cy="520611"/>
      </dsp:txXfrm>
    </dsp:sp>
    <dsp:sp modelId="{6EA8D3D0-8B50-477D-A6EE-FA5E7CF44007}">
      <dsp:nvSpPr>
        <dsp:cNvPr id="0" name=""/>
        <dsp:cNvSpPr/>
      </dsp:nvSpPr>
      <dsp:spPr>
        <a:xfrm>
          <a:off x="0" y="521183"/>
          <a:ext cx="59063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119FAC-4E3D-4626-8EC0-9C5F1AB994ED}">
      <dsp:nvSpPr>
        <dsp:cNvPr id="0" name=""/>
        <dsp:cNvSpPr/>
      </dsp:nvSpPr>
      <dsp:spPr>
        <a:xfrm>
          <a:off x="0" y="521183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noProof="0" dirty="0"/>
            <a:t>Bepalen</a:t>
          </a:r>
          <a:r>
            <a:rPr lang="en-US" sz="2400" kern="1200" dirty="0"/>
            <a:t> system </a:t>
          </a:r>
          <a:r>
            <a:rPr lang="nl-NL" sz="2400" kern="1200" noProof="0" dirty="0"/>
            <a:t>en</a:t>
          </a:r>
          <a:r>
            <a:rPr lang="en-US" sz="2400" kern="1200" dirty="0"/>
            <a:t> </a:t>
          </a:r>
          <a:r>
            <a:rPr lang="nl-BE" sz="2400" kern="1200" noProof="0" dirty="0"/>
            <a:t>protocollen</a:t>
          </a:r>
        </a:p>
      </dsp:txBody>
      <dsp:txXfrm>
        <a:off x="0" y="521183"/>
        <a:ext cx="5906327" cy="520611"/>
      </dsp:txXfrm>
    </dsp:sp>
    <dsp:sp modelId="{25A22169-6E58-4363-928D-2DFFEF971AEA}">
      <dsp:nvSpPr>
        <dsp:cNvPr id="0" name=""/>
        <dsp:cNvSpPr/>
      </dsp:nvSpPr>
      <dsp:spPr>
        <a:xfrm>
          <a:off x="0" y="1041794"/>
          <a:ext cx="59063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94922B-1933-4D41-9AE1-6CEF1CBF4C71}">
      <dsp:nvSpPr>
        <dsp:cNvPr id="0" name=""/>
        <dsp:cNvSpPr/>
      </dsp:nvSpPr>
      <dsp:spPr>
        <a:xfrm>
          <a:off x="0" y="1041794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noProof="0" dirty="0"/>
            <a:t>Sensor plan maken</a:t>
          </a:r>
        </a:p>
      </dsp:txBody>
      <dsp:txXfrm>
        <a:off x="0" y="1041794"/>
        <a:ext cx="5906327" cy="520611"/>
      </dsp:txXfrm>
    </dsp:sp>
    <dsp:sp modelId="{74B6C2AC-A0DB-4F54-BA2C-435571FB8259}">
      <dsp:nvSpPr>
        <dsp:cNvPr id="0" name=""/>
        <dsp:cNvSpPr/>
      </dsp:nvSpPr>
      <dsp:spPr>
        <a:xfrm>
          <a:off x="0" y="1562405"/>
          <a:ext cx="59063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82C188-CF36-4EB6-8238-69A1D716DD98}">
      <dsp:nvSpPr>
        <dsp:cNvPr id="0" name=""/>
        <dsp:cNvSpPr/>
      </dsp:nvSpPr>
      <dsp:spPr>
        <a:xfrm>
          <a:off x="0" y="1562405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Systemen integreren</a:t>
          </a:r>
          <a:endParaRPr lang="en-US" sz="2400" kern="1200" dirty="0"/>
        </a:p>
      </dsp:txBody>
      <dsp:txXfrm>
        <a:off x="0" y="1562405"/>
        <a:ext cx="5906327" cy="520611"/>
      </dsp:txXfrm>
    </dsp:sp>
    <dsp:sp modelId="{4EE3D351-5449-40AD-96E4-96A0D5140422}">
      <dsp:nvSpPr>
        <dsp:cNvPr id="0" name=""/>
        <dsp:cNvSpPr/>
      </dsp:nvSpPr>
      <dsp:spPr>
        <a:xfrm>
          <a:off x="0" y="2083016"/>
          <a:ext cx="5906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8239B1-5FFD-4ACE-B387-96932C7C7373}">
      <dsp:nvSpPr>
        <dsp:cNvPr id="0" name=""/>
        <dsp:cNvSpPr/>
      </dsp:nvSpPr>
      <dsp:spPr>
        <a:xfrm>
          <a:off x="0" y="2083016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PVE </a:t>
          </a:r>
          <a:r>
            <a:rPr lang="nl-NL" sz="2400" kern="1200" noProof="0" dirty="0"/>
            <a:t>licht control</a:t>
          </a:r>
          <a:r>
            <a:rPr lang="en-US" sz="2400" kern="1200" dirty="0"/>
            <a:t> </a:t>
          </a:r>
          <a:r>
            <a:rPr lang="nl-NL" sz="2400" kern="1200" noProof="0" dirty="0"/>
            <a:t>maken</a:t>
          </a:r>
        </a:p>
      </dsp:txBody>
      <dsp:txXfrm>
        <a:off x="0" y="2083016"/>
        <a:ext cx="5906327" cy="520611"/>
      </dsp:txXfrm>
    </dsp:sp>
    <dsp:sp modelId="{858238B9-1B11-487A-A6BC-881531B7166F}">
      <dsp:nvSpPr>
        <dsp:cNvPr id="0" name=""/>
        <dsp:cNvSpPr/>
      </dsp:nvSpPr>
      <dsp:spPr>
        <a:xfrm>
          <a:off x="0" y="2603628"/>
          <a:ext cx="5906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65FA7-D727-4A97-8491-72AE8E4E8E15}">
      <dsp:nvSpPr>
        <dsp:cNvPr id="0" name=""/>
        <dsp:cNvSpPr/>
      </dsp:nvSpPr>
      <dsp:spPr>
        <a:xfrm>
          <a:off x="0" y="2603628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Beheer van kosten en leveranciers</a:t>
          </a:r>
          <a:endParaRPr lang="en-US" sz="2400" kern="1200" dirty="0"/>
        </a:p>
      </dsp:txBody>
      <dsp:txXfrm>
        <a:off x="0" y="2603628"/>
        <a:ext cx="5906327" cy="520611"/>
      </dsp:txXfrm>
    </dsp:sp>
    <dsp:sp modelId="{0A5B639C-2E61-4043-9CD0-9F5F7B9DDC53}">
      <dsp:nvSpPr>
        <dsp:cNvPr id="0" name=""/>
        <dsp:cNvSpPr/>
      </dsp:nvSpPr>
      <dsp:spPr>
        <a:xfrm>
          <a:off x="0" y="3124239"/>
          <a:ext cx="59063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AC67E-6FEE-4C6F-AE54-0CBD92F6EACE}">
      <dsp:nvSpPr>
        <dsp:cNvPr id="0" name=""/>
        <dsp:cNvSpPr/>
      </dsp:nvSpPr>
      <dsp:spPr>
        <a:xfrm>
          <a:off x="0" y="3124239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Projectmanagement</a:t>
          </a:r>
          <a:endParaRPr lang="en-US" sz="2400" kern="1200" dirty="0"/>
        </a:p>
      </dsp:txBody>
      <dsp:txXfrm>
        <a:off x="0" y="3124239"/>
        <a:ext cx="5906327" cy="520611"/>
      </dsp:txXfrm>
    </dsp:sp>
    <dsp:sp modelId="{63DE460E-24DF-4A32-A282-F15CE1B8C174}">
      <dsp:nvSpPr>
        <dsp:cNvPr id="0" name=""/>
        <dsp:cNvSpPr/>
      </dsp:nvSpPr>
      <dsp:spPr>
        <a:xfrm>
          <a:off x="0" y="3644850"/>
          <a:ext cx="59063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D58B8F-CEBC-42AB-8647-A8D6066B6F1C}">
      <dsp:nvSpPr>
        <dsp:cNvPr id="0" name=""/>
        <dsp:cNvSpPr/>
      </dsp:nvSpPr>
      <dsp:spPr>
        <a:xfrm>
          <a:off x="0" y="3644850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Testen en kwaliteitscontrole</a:t>
          </a:r>
          <a:endParaRPr lang="en-US" sz="2400" kern="1200" dirty="0"/>
        </a:p>
      </dsp:txBody>
      <dsp:txXfrm>
        <a:off x="0" y="3644850"/>
        <a:ext cx="5906327" cy="520611"/>
      </dsp:txXfrm>
    </dsp:sp>
    <dsp:sp modelId="{4DB069A7-7FA8-47C3-860E-9A1E7904A342}">
      <dsp:nvSpPr>
        <dsp:cNvPr id="0" name=""/>
        <dsp:cNvSpPr/>
      </dsp:nvSpPr>
      <dsp:spPr>
        <a:xfrm>
          <a:off x="0" y="4165461"/>
          <a:ext cx="59063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751C62-9BED-4A06-9F2C-80032B7487C8}">
      <dsp:nvSpPr>
        <dsp:cNvPr id="0" name=""/>
        <dsp:cNvSpPr/>
      </dsp:nvSpPr>
      <dsp:spPr>
        <a:xfrm>
          <a:off x="0" y="4165461"/>
          <a:ext cx="5906327" cy="52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Onderhoud en support:</a:t>
          </a:r>
          <a:endParaRPr lang="en-US" sz="2400" kern="1200" dirty="0"/>
        </a:p>
      </dsp:txBody>
      <dsp:txXfrm>
        <a:off x="0" y="4165461"/>
        <a:ext cx="5906327" cy="52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C7DF-ACF9-4794-826B-4DEB340158BA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8995C-66DB-434D-87C7-22C4F50943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71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94E57-5868-A96A-9EB5-C5D7752E5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ABDE08-2C07-1E99-C88C-D85648F46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F69179-6599-0485-8411-253F0D04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4849D7-DF36-39FE-A7B3-0FFE410B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A3994-0E6D-5215-6953-7E934ADB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90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FC6A9-794E-D9B1-938A-7EB11BC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E544A0-6293-ED4D-2882-69F4AA338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82AA32-3648-C079-BA59-C62C04DF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479C1-A8F6-DE65-3524-EFE2F043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C0C29F-B9D9-1B57-19D2-46127465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34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D6A60D6-6652-634A-74B2-F4DC6A296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42C757-DDA6-35BE-84C3-1537EFC6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EBF8C1-7167-7FDD-1167-0F20B08F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BE77B3-B3BC-D3B9-70FB-8ADBE7E5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77D3E-1B9C-63D0-9321-764F5C39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0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B1FFA-7D87-68B4-CED6-EE5C763A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DD3E4-810D-0813-F57C-D7DD79B1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3F3882-D5AF-6DBA-2D64-D8EB681B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C79019-04EF-D84D-DC43-E478C7B0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B3BAFD-F150-A0FA-DD93-F884A24B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73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AE381-C485-D45B-6398-A47D0ECB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D64731-13FA-1AC2-21CA-F1EE0C0A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C097B9-FE7C-7F0A-C99C-FE9BCCC3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65AACD-7DB5-8B5A-9210-29532819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299D8-3FCB-1176-B1D0-69EAC597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16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58AA2-B8AB-5303-B206-E45E4E5F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9874DA-3739-D327-CE68-B02CA6CF8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CA90C8-5327-2B3F-066D-F6A6A96D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7D1F21-8314-B314-F25A-6AF0F497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9702B9-8D65-0311-4AB8-1ABBE143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A31FA3-2BD3-C798-3AEA-BC1C963E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76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3D3E4-8E49-6D5A-A185-06480C1E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2A422D-69AB-6227-9664-D70A552FA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7F8BFF-11E5-C830-5A30-5F34F22E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B5E232D-4270-D19E-8816-08685B33E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8E5334-B6BD-3435-794C-1F373F3EA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691E4A-8BB9-6B24-0BC4-C87DB738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EA68ED-496E-4425-20D4-8BE797A7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16AC1A-1CA7-D964-196C-D4E4E15A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840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D4090-006F-C50C-00BC-493C3D42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6DEF54-D929-AEFB-6B78-E1DF648E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9CBA00-D406-D466-B6B5-70073409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0C6AEF-9B06-9797-B0C1-3255F2FB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8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E1B220-3B06-2353-B610-56A53B5B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A598DE-F7B4-5462-954E-97BA7717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97400D-FC76-4DC7-F476-81E4F0D6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34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6890D-0874-6461-598D-163F9141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3C57F-46FA-9732-63FB-952876DD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1543C8-2690-0B4D-FBF4-8F84B67EE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3DE5B7-65DB-C813-E86C-B6904B34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86D14A-4EDD-3961-9CCA-12636DC5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0FBABF-A957-F023-1A2B-87162161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7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E079B-9040-DC84-D973-0130F098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33825AC-DDBD-48BB-FDEA-02B06C31D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D822D1-1815-CC16-777B-4D0F341E9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322E75-5A41-FD55-9797-E8C759E4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09AF3E-2F76-B2BD-0A86-C23F3E07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04B259-9742-EC2F-EE42-1B3FB3A5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80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D9CA23-E3C2-7628-03A1-A6939355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0B7865-B0D0-4059-E0FC-024CDFD6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40BE72-9E45-FF58-3744-099EC2ED1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C27F-DBCF-406F-B1E9-8A3AFB3CD432}" type="datetimeFigureOut">
              <a:rPr lang="nl-NL" smtClean="0"/>
              <a:t>19-11-2024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84EAB-7A3A-457A-EB26-8A39798B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12DD5C-72E0-5046-E781-DB9383566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C3FF-1B42-4F91-9A74-66127EEA02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0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emf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4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emf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9.png"/><Relationship Id="rId26" Type="http://schemas.openxmlformats.org/officeDocument/2006/relationships/image" Target="../media/image47.svg"/><Relationship Id="rId39" Type="http://schemas.openxmlformats.org/officeDocument/2006/relationships/image" Target="../media/image60.png"/><Relationship Id="rId21" Type="http://schemas.openxmlformats.org/officeDocument/2006/relationships/image" Target="../media/image42.sv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55" Type="http://schemas.openxmlformats.org/officeDocument/2006/relationships/image" Target="../media/image36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6" Type="http://schemas.openxmlformats.org/officeDocument/2006/relationships/image" Target="../media/image31.png"/><Relationship Id="rId29" Type="http://schemas.openxmlformats.org/officeDocument/2006/relationships/image" Target="../media/image50.png"/><Relationship Id="rId11" Type="http://schemas.openxmlformats.org/officeDocument/2006/relationships/image" Target="../media/image26.svg"/><Relationship Id="rId24" Type="http://schemas.openxmlformats.org/officeDocument/2006/relationships/image" Target="../media/image45.sv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svg"/><Relationship Id="rId45" Type="http://schemas.openxmlformats.org/officeDocument/2006/relationships/image" Target="../media/image66.png"/><Relationship Id="rId53" Type="http://schemas.openxmlformats.org/officeDocument/2006/relationships/image" Target="../media/image34.svg"/><Relationship Id="rId5" Type="http://schemas.openxmlformats.org/officeDocument/2006/relationships/image" Target="../media/image20.png"/><Relationship Id="rId19" Type="http://schemas.openxmlformats.org/officeDocument/2006/relationships/image" Target="../media/image40.svg"/><Relationship Id="rId4" Type="http://schemas.openxmlformats.org/officeDocument/2006/relationships/image" Target="../media/image19.emf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jpeg"/><Relationship Id="rId56" Type="http://schemas.openxmlformats.org/officeDocument/2006/relationships/image" Target="../media/image73.png"/><Relationship Id="rId8" Type="http://schemas.openxmlformats.org/officeDocument/2006/relationships/image" Target="../media/image23.png"/><Relationship Id="rId51" Type="http://schemas.openxmlformats.org/officeDocument/2006/relationships/image" Target="../media/image72.png"/><Relationship Id="rId3" Type="http://schemas.openxmlformats.org/officeDocument/2006/relationships/image" Target="../media/image18.emf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svg"/><Relationship Id="rId46" Type="http://schemas.openxmlformats.org/officeDocument/2006/relationships/image" Target="../media/image67.jpeg"/><Relationship Id="rId20" Type="http://schemas.openxmlformats.org/officeDocument/2006/relationships/image" Target="../media/image41.png"/><Relationship Id="rId41" Type="http://schemas.openxmlformats.org/officeDocument/2006/relationships/image" Target="../media/image62.png"/><Relationship Id="rId5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5" Type="http://schemas.openxmlformats.org/officeDocument/2006/relationships/image" Target="../media/image30.sv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svg"/><Relationship Id="rId49" Type="http://schemas.openxmlformats.org/officeDocument/2006/relationships/image" Target="../media/image70.png"/><Relationship Id="rId57" Type="http://schemas.openxmlformats.org/officeDocument/2006/relationships/image" Target="../media/image74.png"/><Relationship Id="rId10" Type="http://schemas.openxmlformats.org/officeDocument/2006/relationships/image" Target="../media/image25.png"/><Relationship Id="rId31" Type="http://schemas.openxmlformats.org/officeDocument/2006/relationships/image" Target="../media/image52.svg"/><Relationship Id="rId44" Type="http://schemas.openxmlformats.org/officeDocument/2006/relationships/image" Target="../media/image65.svg"/><Relationship Id="rId5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6.png"/><Relationship Id="rId39" Type="http://schemas.openxmlformats.org/officeDocument/2006/relationships/image" Target="../media/image59.sv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jpeg"/><Relationship Id="rId50" Type="http://schemas.openxmlformats.org/officeDocument/2006/relationships/image" Target="../media/image70.png"/><Relationship Id="rId55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30.svg"/><Relationship Id="rId29" Type="http://schemas.openxmlformats.org/officeDocument/2006/relationships/image" Target="../media/image49.png"/><Relationship Id="rId11" Type="http://schemas.openxmlformats.org/officeDocument/2006/relationships/image" Target="../media/image25.png"/><Relationship Id="rId24" Type="http://schemas.openxmlformats.org/officeDocument/2006/relationships/image" Target="../media/image44.png"/><Relationship Id="rId32" Type="http://schemas.openxmlformats.org/officeDocument/2006/relationships/image" Target="../media/image52.sv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45" Type="http://schemas.openxmlformats.org/officeDocument/2006/relationships/image" Target="../media/image65.svg"/><Relationship Id="rId53" Type="http://schemas.openxmlformats.org/officeDocument/2006/relationships/image" Target="../media/image33.png"/><Relationship Id="rId58" Type="http://schemas.openxmlformats.org/officeDocument/2006/relationships/image" Target="../media/image76.png"/><Relationship Id="rId5" Type="http://schemas.openxmlformats.org/officeDocument/2006/relationships/image" Target="../media/image19.emf"/><Relationship Id="rId19" Type="http://schemas.openxmlformats.org/officeDocument/2006/relationships/image" Target="../media/image39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42.sv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openxmlformats.org/officeDocument/2006/relationships/image" Target="../media/image36.svg"/><Relationship Id="rId8" Type="http://schemas.openxmlformats.org/officeDocument/2006/relationships/image" Target="../media/image22.svg"/><Relationship Id="rId51" Type="http://schemas.openxmlformats.org/officeDocument/2006/relationships/image" Target="../media/image71.png"/><Relationship Id="rId3" Type="http://schemas.openxmlformats.org/officeDocument/2006/relationships/image" Target="../media/image75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45.sv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20" Type="http://schemas.openxmlformats.org/officeDocument/2006/relationships/image" Target="../media/image40.svg"/><Relationship Id="rId41" Type="http://schemas.openxmlformats.org/officeDocument/2006/relationships/image" Target="../media/image61.svg"/><Relationship Id="rId54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jpeg"/><Relationship Id="rId57" Type="http://schemas.openxmlformats.org/officeDocument/2006/relationships/image" Target="../media/image73.png"/><Relationship Id="rId10" Type="http://schemas.openxmlformats.org/officeDocument/2006/relationships/image" Target="../media/image24.sv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73EA7E8-8914-5F07-807C-E6B4ACE48B58}"/>
              </a:ext>
            </a:extLst>
          </p:cNvPr>
          <p:cNvCxnSpPr>
            <a:cxnSpLocks/>
          </p:cNvCxnSpPr>
          <p:nvPr/>
        </p:nvCxnSpPr>
        <p:spPr>
          <a:xfrm>
            <a:off x="11660107" y="4769889"/>
            <a:ext cx="0" cy="1222548"/>
          </a:xfrm>
          <a:prstGeom prst="line">
            <a:avLst/>
          </a:prstGeom>
          <a:ln w="76200">
            <a:solidFill>
              <a:srgbClr val="0BB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1C3CBD3-AF66-775E-98DA-75323139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1" y="300958"/>
            <a:ext cx="3411940" cy="889456"/>
          </a:xfrm>
          <a:prstGeom prst="rect">
            <a:avLst/>
          </a:prstGeom>
        </p:spPr>
      </p:pic>
      <p:pic>
        <p:nvPicPr>
          <p:cNvPr id="4" name="Afbeelding 3" descr="Afbeelding met tekst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683558FC-9C09-AEDF-8325-CD620A859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9"/>
          <a:stretch/>
        </p:blipFill>
        <p:spPr>
          <a:xfrm>
            <a:off x="28520" y="0"/>
            <a:ext cx="9785444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A690AD-6359-2BC5-4DD2-5A14AB8F75B3}"/>
              </a:ext>
            </a:extLst>
          </p:cNvPr>
          <p:cNvSpPr txBox="1"/>
          <p:nvPr/>
        </p:nvSpPr>
        <p:spPr>
          <a:xfrm>
            <a:off x="545127" y="4550166"/>
            <a:ext cx="109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8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Lichtsturing in het digitale Tijdperk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7628707-7EE4-B000-33FA-7DA5EAD2770E}"/>
              </a:ext>
            </a:extLst>
          </p:cNvPr>
          <p:cNvSpPr txBox="1"/>
          <p:nvPr/>
        </p:nvSpPr>
        <p:spPr>
          <a:xfrm>
            <a:off x="5781711" y="5469217"/>
            <a:ext cx="533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Marnix Kuling</a:t>
            </a:r>
          </a:p>
        </p:txBody>
      </p:sp>
      <p:pic>
        <p:nvPicPr>
          <p:cNvPr id="8" name="Afbeelding 7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5FF7DAF2-744A-B945-7C22-DE13B50F5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28" y="3352192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8B0E3-424A-C9DB-7148-5DCA0FF9E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AD892021-0ACA-993E-8120-BECDC873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AAC1EAF-45DF-4E2B-7858-46F68E10C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563657"/>
            <a:ext cx="7099541" cy="576072"/>
          </a:xfrm>
          <a:prstGeom prst="rect">
            <a:avLst/>
          </a:prstGeom>
        </p:spPr>
      </p:pic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A3142E1-C256-7BA4-B6E1-18708C7BD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A8601C2-AB38-59DC-52AE-5C01B57A6701}"/>
              </a:ext>
            </a:extLst>
          </p:cNvPr>
          <p:cNvSpPr txBox="1"/>
          <p:nvPr/>
        </p:nvSpPr>
        <p:spPr>
          <a:xfrm>
            <a:off x="322051" y="1466972"/>
            <a:ext cx="6898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Type draadloze protocollen</a:t>
            </a:r>
          </a:p>
        </p:txBody>
      </p:sp>
      <p:graphicFrame>
        <p:nvGraphicFramePr>
          <p:cNvPr id="2" name="Tijdelijke aanduiding voor inhoud 3">
            <a:extLst>
              <a:ext uri="{FF2B5EF4-FFF2-40B4-BE49-F238E27FC236}">
                <a16:creationId xmlns:a16="http://schemas.microsoft.com/office/drawing/2014/main" id="{702F5A87-E6AA-52EA-187F-79D80FB36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431722"/>
              </p:ext>
            </p:extLst>
          </p:nvPr>
        </p:nvGraphicFramePr>
        <p:xfrm>
          <a:off x="522514" y="2236413"/>
          <a:ext cx="10653486" cy="430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Afbeelding 6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9D5AAF13-0D42-0548-89DB-1A9DA4A08C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04" y="471990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9A4BBB87-122B-222E-08E5-06BB6487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-1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402E97-6E52-853F-E681-591452EFF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89051"/>
            <a:ext cx="4942936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1E64B24-F8EE-1195-1926-8EE7472A7B31}"/>
              </a:ext>
            </a:extLst>
          </p:cNvPr>
          <p:cNvSpPr txBox="1"/>
          <p:nvPr/>
        </p:nvSpPr>
        <p:spPr>
          <a:xfrm>
            <a:off x="59826" y="1316214"/>
            <a:ext cx="452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Niveaus lichtsturing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A157657-7166-05C3-2F6D-C917D486D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F3A3798-685F-5980-228A-F0C253826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80026"/>
          <a:stretch/>
        </p:blipFill>
        <p:spPr>
          <a:xfrm>
            <a:off x="652113" y="2090958"/>
            <a:ext cx="1810952" cy="42946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90A7C9-9A32-A28D-66DC-605C31B3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61291"/>
          <a:stretch/>
        </p:blipFill>
        <p:spPr>
          <a:xfrm>
            <a:off x="2491763" y="2099337"/>
            <a:ext cx="1884468" cy="4294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E332276-D981-5263-1B92-E0A7295BF5B9}"/>
              </a:ext>
            </a:extLst>
          </p:cNvPr>
          <p:cNvSpPr txBox="1"/>
          <p:nvPr/>
        </p:nvSpPr>
        <p:spPr>
          <a:xfrm>
            <a:off x="1133516" y="3215759"/>
            <a:ext cx="81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Niveau 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879B2C6-AF9D-DF87-DA3C-83EBD73B6BB9}"/>
              </a:ext>
            </a:extLst>
          </p:cNvPr>
          <p:cNvSpPr txBox="1"/>
          <p:nvPr/>
        </p:nvSpPr>
        <p:spPr>
          <a:xfrm>
            <a:off x="3041221" y="2846338"/>
            <a:ext cx="9669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Niveau 2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385D80CA-B9CA-A265-9E1C-1D2CB49AF7BC}"/>
              </a:ext>
            </a:extLst>
          </p:cNvPr>
          <p:cNvSpPr/>
          <p:nvPr/>
        </p:nvSpPr>
        <p:spPr>
          <a:xfrm>
            <a:off x="400050" y="2090958"/>
            <a:ext cx="3976182" cy="444937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5" name="Afbeelding 2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52FD7ED-0E26-D2A1-0DB3-9C27C1323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308" y="425886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EB529-9BB5-BCF9-E3DD-AAA78B893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03BB6DF4-BF61-A979-0C3C-1A3D2817B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77E796-E5F7-5CBC-F04D-AB8D039227E0}"/>
              </a:ext>
            </a:extLst>
          </p:cNvPr>
          <p:cNvSpPr txBox="1"/>
          <p:nvPr/>
        </p:nvSpPr>
        <p:spPr>
          <a:xfrm>
            <a:off x="2303827" y="388704"/>
            <a:ext cx="957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Niveau 1 en 2 standalone sturingen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BECCE36-28A1-2745-AF0E-D38209EFABF5}"/>
              </a:ext>
            </a:extLst>
          </p:cNvPr>
          <p:cNvGrpSpPr/>
          <p:nvPr/>
        </p:nvGrpSpPr>
        <p:grpSpPr>
          <a:xfrm>
            <a:off x="484591" y="1934812"/>
            <a:ext cx="7022003" cy="2212638"/>
            <a:chOff x="387137" y="3561898"/>
            <a:chExt cx="7022003" cy="2212638"/>
          </a:xfrm>
        </p:grpSpPr>
        <p:sp>
          <p:nvSpPr>
            <p:cNvPr id="8" name="DALI">
              <a:extLst>
                <a:ext uri="{FF2B5EF4-FFF2-40B4-BE49-F238E27FC236}">
                  <a16:creationId xmlns:a16="http://schemas.microsoft.com/office/drawing/2014/main" id="{F5914F1B-CC89-57DB-3EA9-8AF4DB76FFBF}"/>
                </a:ext>
              </a:extLst>
            </p:cNvPr>
            <p:cNvSpPr txBox="1"/>
            <p:nvPr/>
          </p:nvSpPr>
          <p:spPr>
            <a:xfrm>
              <a:off x="1916874" y="5332549"/>
              <a:ext cx="68870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Scenes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9" name="Picture 61">
              <a:extLst>
                <a:ext uri="{FF2B5EF4-FFF2-40B4-BE49-F238E27FC236}">
                  <a16:creationId xmlns:a16="http://schemas.microsoft.com/office/drawing/2014/main" id="{F7F1A9FA-E4DE-B876-4CB5-B8B8E89A5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726" y="4392664"/>
              <a:ext cx="585027" cy="274320"/>
            </a:xfrm>
            <a:prstGeom prst="rect">
              <a:avLst/>
            </a:prstGeom>
          </p:spPr>
        </p:pic>
        <p:pic>
          <p:nvPicPr>
            <p:cNvPr id="10" name="Picture 62">
              <a:extLst>
                <a:ext uri="{FF2B5EF4-FFF2-40B4-BE49-F238E27FC236}">
                  <a16:creationId xmlns:a16="http://schemas.microsoft.com/office/drawing/2014/main" id="{481EBA10-AD94-B75A-63FC-39CA770D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9723" y="5146593"/>
              <a:ext cx="593300" cy="278198"/>
            </a:xfrm>
            <a:prstGeom prst="rect">
              <a:avLst/>
            </a:prstGeom>
          </p:spPr>
        </p:pic>
        <p:sp>
          <p:nvSpPr>
            <p:cNvPr id="11" name="DALI">
              <a:extLst>
                <a:ext uri="{FF2B5EF4-FFF2-40B4-BE49-F238E27FC236}">
                  <a16:creationId xmlns:a16="http://schemas.microsoft.com/office/drawing/2014/main" id="{A0A802AB-7DED-9BCA-1CCE-77CB50EE9A59}"/>
                </a:ext>
              </a:extLst>
            </p:cNvPr>
            <p:cNvSpPr txBox="1"/>
            <p:nvPr/>
          </p:nvSpPr>
          <p:spPr>
            <a:xfrm>
              <a:off x="2514817" y="4455799"/>
              <a:ext cx="158337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US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Occupancy Sensing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12" name="DALI">
              <a:extLst>
                <a:ext uri="{FF2B5EF4-FFF2-40B4-BE49-F238E27FC236}">
                  <a16:creationId xmlns:a16="http://schemas.microsoft.com/office/drawing/2014/main" id="{EE16CD85-A65F-FF73-BDC0-DB5BC70F2582}"/>
                </a:ext>
              </a:extLst>
            </p:cNvPr>
            <p:cNvSpPr txBox="1"/>
            <p:nvPr/>
          </p:nvSpPr>
          <p:spPr>
            <a:xfrm>
              <a:off x="1644419" y="4727042"/>
              <a:ext cx="638253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Groups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14" name="Group 65">
              <a:extLst>
                <a:ext uri="{FF2B5EF4-FFF2-40B4-BE49-F238E27FC236}">
                  <a16:creationId xmlns:a16="http://schemas.microsoft.com/office/drawing/2014/main" id="{A02237AF-0934-FFDA-F986-7888BF3A9AE5}"/>
                </a:ext>
              </a:extLst>
            </p:cNvPr>
            <p:cNvGrpSpPr/>
            <p:nvPr/>
          </p:nvGrpSpPr>
          <p:grpSpPr>
            <a:xfrm rot="10800000">
              <a:off x="885887" y="3816239"/>
              <a:ext cx="2747667" cy="123107"/>
              <a:chOff x="8211105" y="4437682"/>
              <a:chExt cx="2747667" cy="123107"/>
            </a:xfrm>
          </p:grpSpPr>
          <p:cxnSp>
            <p:nvCxnSpPr>
              <p:cNvPr id="189" name="Straight Connector 146">
                <a:extLst>
                  <a:ext uri="{FF2B5EF4-FFF2-40B4-BE49-F238E27FC236}">
                    <a16:creationId xmlns:a16="http://schemas.microsoft.com/office/drawing/2014/main" id="{F9C572C2-461C-723F-9009-B56D07F618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9885" y="4501927"/>
                <a:ext cx="2728887" cy="64"/>
              </a:xfrm>
              <a:prstGeom prst="line">
                <a:avLst/>
              </a:prstGeom>
              <a:ln w="12700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90" name="Oval 147">
                <a:extLst>
                  <a:ext uri="{FF2B5EF4-FFF2-40B4-BE49-F238E27FC236}">
                    <a16:creationId xmlns:a16="http://schemas.microsoft.com/office/drawing/2014/main" id="{3DD0E5E3-FF43-5A13-4B55-6428AE505171}"/>
                  </a:ext>
                </a:extLst>
              </p:cNvPr>
              <p:cNvSpPr/>
              <p:nvPr/>
            </p:nvSpPr>
            <p:spPr>
              <a:xfrm>
                <a:off x="8211105" y="4437682"/>
                <a:ext cx="134511" cy="123107"/>
              </a:xfrm>
              <a:prstGeom prst="ellipse">
                <a:avLst/>
              </a:prstGeom>
              <a:solidFill>
                <a:srgbClr val="4D659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6" name="Picture 67">
              <a:extLst>
                <a:ext uri="{FF2B5EF4-FFF2-40B4-BE49-F238E27FC236}">
                  <a16:creationId xmlns:a16="http://schemas.microsoft.com/office/drawing/2014/main" id="{45C77ACD-4BFA-0D8E-F070-25E72501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38383">
              <a:off x="3151042" y="3979233"/>
              <a:ext cx="203719" cy="203719"/>
            </a:xfrm>
            <a:prstGeom prst="rect">
              <a:avLst/>
            </a:prstGeom>
          </p:spPr>
        </p:pic>
        <p:pic>
          <p:nvPicPr>
            <p:cNvPr id="17" name="Graphic 16" descr="Walk">
              <a:extLst>
                <a:ext uri="{FF2B5EF4-FFF2-40B4-BE49-F238E27FC236}">
                  <a16:creationId xmlns:a16="http://schemas.microsoft.com/office/drawing/2014/main" id="{727CF4F0-D7F6-4ECE-8BAB-2F78BB1A6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2923" y="4067245"/>
              <a:ext cx="412984" cy="412984"/>
            </a:xfrm>
            <a:prstGeom prst="rect">
              <a:avLst/>
            </a:prstGeom>
          </p:spPr>
        </p:pic>
        <p:pic>
          <p:nvPicPr>
            <p:cNvPr id="18" name="Graphic 17" descr="Sun">
              <a:extLst>
                <a:ext uri="{FF2B5EF4-FFF2-40B4-BE49-F238E27FC236}">
                  <a16:creationId xmlns:a16="http://schemas.microsoft.com/office/drawing/2014/main" id="{07E87F49-48C2-A1FA-9497-2B625EAD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248" y="5071752"/>
              <a:ext cx="391601" cy="391601"/>
            </a:xfrm>
            <a:prstGeom prst="rect">
              <a:avLst/>
            </a:prstGeom>
          </p:spPr>
        </p:pic>
        <p:pic>
          <p:nvPicPr>
            <p:cNvPr id="19" name="Picture 70">
              <a:extLst>
                <a:ext uri="{FF2B5EF4-FFF2-40B4-BE49-F238E27FC236}">
                  <a16:creationId xmlns:a16="http://schemas.microsoft.com/office/drawing/2014/main" id="{9EAB0A9D-B1DC-DA9C-328B-4A1DA3507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3744">
              <a:off x="1833917" y="4061478"/>
              <a:ext cx="223211" cy="223211"/>
            </a:xfrm>
            <a:prstGeom prst="rect">
              <a:avLst/>
            </a:prstGeom>
          </p:spPr>
        </p:pic>
        <p:sp>
          <p:nvSpPr>
            <p:cNvPr id="20" name="DALI">
              <a:extLst>
                <a:ext uri="{FF2B5EF4-FFF2-40B4-BE49-F238E27FC236}">
                  <a16:creationId xmlns:a16="http://schemas.microsoft.com/office/drawing/2014/main" id="{B49BF982-7A04-5164-F4E4-B698B95A87F6}"/>
                </a:ext>
              </a:extLst>
            </p:cNvPr>
            <p:cNvSpPr txBox="1"/>
            <p:nvPr/>
          </p:nvSpPr>
          <p:spPr>
            <a:xfrm>
              <a:off x="514406" y="5457829"/>
              <a:ext cx="158337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US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Daylight Harvesting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21" name="Group 72">
              <a:extLst>
                <a:ext uri="{FF2B5EF4-FFF2-40B4-BE49-F238E27FC236}">
                  <a16:creationId xmlns:a16="http://schemas.microsoft.com/office/drawing/2014/main" id="{AFCE5B6F-A835-A9FB-9184-BD4B6DBAE233}"/>
                </a:ext>
              </a:extLst>
            </p:cNvPr>
            <p:cNvGrpSpPr/>
            <p:nvPr/>
          </p:nvGrpSpPr>
          <p:grpSpPr>
            <a:xfrm>
              <a:off x="409355" y="4018869"/>
              <a:ext cx="367958" cy="377409"/>
              <a:chOff x="8324616" y="3208279"/>
              <a:chExt cx="460297" cy="460297"/>
            </a:xfrm>
            <a:solidFill>
              <a:srgbClr val="FFC000"/>
            </a:solidFill>
          </p:grpSpPr>
          <p:pic>
            <p:nvPicPr>
              <p:cNvPr id="187" name="Graphic 186">
                <a:extLst>
                  <a:ext uri="{FF2B5EF4-FFF2-40B4-BE49-F238E27FC236}">
                    <a16:creationId xmlns:a16="http://schemas.microsoft.com/office/drawing/2014/main" id="{413D0E99-009F-611A-71DB-47721742E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9"/>
                <a:ext cx="460297" cy="460297"/>
              </a:xfrm>
              <a:prstGeom prst="rect">
                <a:avLst/>
              </a:prstGeom>
            </p:spPr>
          </p:pic>
          <p:sp>
            <p:nvSpPr>
              <p:cNvPr id="188" name="Chord 145">
                <a:extLst>
                  <a:ext uri="{FF2B5EF4-FFF2-40B4-BE49-F238E27FC236}">
                    <a16:creationId xmlns:a16="http://schemas.microsoft.com/office/drawing/2014/main" id="{9EE4337D-C632-D84C-3C87-AD1E1FE01E0E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2" name="DALI">
              <a:extLst>
                <a:ext uri="{FF2B5EF4-FFF2-40B4-BE49-F238E27FC236}">
                  <a16:creationId xmlns:a16="http://schemas.microsoft.com/office/drawing/2014/main" id="{DDE03095-B7E6-D02D-B4F5-FBC1EC4E1F7C}"/>
                </a:ext>
              </a:extLst>
            </p:cNvPr>
            <p:cNvSpPr txBox="1"/>
            <p:nvPr/>
          </p:nvSpPr>
          <p:spPr>
            <a:xfrm>
              <a:off x="411950" y="4382878"/>
              <a:ext cx="1150170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US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O</a:t>
              </a:r>
              <a:r>
                <a:rPr lang="en-US" sz="10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N/OFF control, Dimming</a:t>
              </a:r>
              <a:endParaRPr sz="10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23" name="Group 74">
              <a:extLst>
                <a:ext uri="{FF2B5EF4-FFF2-40B4-BE49-F238E27FC236}">
                  <a16:creationId xmlns:a16="http://schemas.microsoft.com/office/drawing/2014/main" id="{673C3654-C4B8-EC73-F947-50039121E8F6}"/>
                </a:ext>
              </a:extLst>
            </p:cNvPr>
            <p:cNvGrpSpPr/>
            <p:nvPr/>
          </p:nvGrpSpPr>
          <p:grpSpPr>
            <a:xfrm>
              <a:off x="725236" y="4010826"/>
              <a:ext cx="367958" cy="377409"/>
              <a:chOff x="8324616" y="3208279"/>
              <a:chExt cx="460297" cy="460297"/>
            </a:xfrm>
            <a:solidFill>
              <a:schemeClr val="bg1">
                <a:lumMod val="50000"/>
                <a:lumOff val="50000"/>
              </a:schemeClr>
            </a:solidFill>
          </p:grpSpPr>
          <p:pic>
            <p:nvPicPr>
              <p:cNvPr id="185" name="Graphic 184">
                <a:extLst>
                  <a:ext uri="{FF2B5EF4-FFF2-40B4-BE49-F238E27FC236}">
                    <a16:creationId xmlns:a16="http://schemas.microsoft.com/office/drawing/2014/main" id="{850F94E1-15C1-1F57-7487-3347A9470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9"/>
                <a:ext cx="460297" cy="460297"/>
              </a:xfrm>
              <a:prstGeom prst="rect">
                <a:avLst/>
              </a:prstGeom>
            </p:spPr>
          </p:pic>
          <p:sp>
            <p:nvSpPr>
              <p:cNvPr id="186" name="Chord 143">
                <a:extLst>
                  <a:ext uri="{FF2B5EF4-FFF2-40B4-BE49-F238E27FC236}">
                    <a16:creationId xmlns:a16="http://schemas.microsoft.com/office/drawing/2014/main" id="{13215DEC-14C7-8968-2FA0-B2DD548FCDC3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4" name="Group 75">
              <a:extLst>
                <a:ext uri="{FF2B5EF4-FFF2-40B4-BE49-F238E27FC236}">
                  <a16:creationId xmlns:a16="http://schemas.microsoft.com/office/drawing/2014/main" id="{E12A1B90-8B21-499C-85BB-B5BC401F5696}"/>
                </a:ext>
              </a:extLst>
            </p:cNvPr>
            <p:cNvGrpSpPr/>
            <p:nvPr/>
          </p:nvGrpSpPr>
          <p:grpSpPr>
            <a:xfrm>
              <a:off x="1036353" y="4022475"/>
              <a:ext cx="356600" cy="365760"/>
              <a:chOff x="8324616" y="3208277"/>
              <a:chExt cx="446089" cy="446091"/>
            </a:xfrm>
          </p:grpSpPr>
          <p:pic>
            <p:nvPicPr>
              <p:cNvPr id="183" name="Graphic 182">
                <a:extLst>
                  <a:ext uri="{FF2B5EF4-FFF2-40B4-BE49-F238E27FC236}">
                    <a16:creationId xmlns:a16="http://schemas.microsoft.com/office/drawing/2014/main" id="{7D35C65A-3274-0426-2F6E-4ED56C185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7"/>
                <a:ext cx="446089" cy="446091"/>
              </a:xfrm>
              <a:prstGeom prst="rect">
                <a:avLst/>
              </a:prstGeom>
            </p:spPr>
          </p:pic>
          <p:sp>
            <p:nvSpPr>
              <p:cNvPr id="184" name="Chord 141">
                <a:extLst>
                  <a:ext uri="{FF2B5EF4-FFF2-40B4-BE49-F238E27FC236}">
                    <a16:creationId xmlns:a16="http://schemas.microsoft.com/office/drawing/2014/main" id="{84CC69A1-13BF-2086-D2B4-AE797F5E7224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5" name="DALI">
              <a:extLst>
                <a:ext uri="{FF2B5EF4-FFF2-40B4-BE49-F238E27FC236}">
                  <a16:creationId xmlns:a16="http://schemas.microsoft.com/office/drawing/2014/main" id="{028FE956-B36E-D992-7E90-D74D593EC2F1}"/>
                </a:ext>
              </a:extLst>
            </p:cNvPr>
            <p:cNvSpPr txBox="1"/>
            <p:nvPr/>
          </p:nvSpPr>
          <p:spPr>
            <a:xfrm>
              <a:off x="387137" y="3561898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Control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26" name="Picture 77">
              <a:extLst>
                <a:ext uri="{FF2B5EF4-FFF2-40B4-BE49-F238E27FC236}">
                  <a16:creationId xmlns:a16="http://schemas.microsoft.com/office/drawing/2014/main" id="{776B7D0A-FBEA-38A8-539A-479A3AC10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4474">
              <a:off x="973104" y="4907306"/>
              <a:ext cx="270085" cy="270085"/>
            </a:xfrm>
            <a:prstGeom prst="rect">
              <a:avLst/>
            </a:prstGeom>
          </p:spPr>
        </p:pic>
        <p:grpSp>
          <p:nvGrpSpPr>
            <p:cNvPr id="27" name="Group 78">
              <a:extLst>
                <a:ext uri="{FF2B5EF4-FFF2-40B4-BE49-F238E27FC236}">
                  <a16:creationId xmlns:a16="http://schemas.microsoft.com/office/drawing/2014/main" id="{5B5EDE1C-FD90-4C03-CFF6-B91ECC38B137}"/>
                </a:ext>
              </a:extLst>
            </p:cNvPr>
            <p:cNvGrpSpPr/>
            <p:nvPr/>
          </p:nvGrpSpPr>
          <p:grpSpPr>
            <a:xfrm>
              <a:off x="2896301" y="4740201"/>
              <a:ext cx="356600" cy="365760"/>
              <a:chOff x="8324616" y="3208277"/>
              <a:chExt cx="446089" cy="446091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3837DE85-83F8-27F2-F56E-6C8DD73EF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7"/>
                <a:ext cx="446089" cy="446091"/>
              </a:xfrm>
              <a:prstGeom prst="rect">
                <a:avLst/>
              </a:prstGeom>
            </p:spPr>
          </p:pic>
          <p:sp>
            <p:nvSpPr>
              <p:cNvPr id="182" name="Chord 139">
                <a:extLst>
                  <a:ext uri="{FF2B5EF4-FFF2-40B4-BE49-F238E27FC236}">
                    <a16:creationId xmlns:a16="http://schemas.microsoft.com/office/drawing/2014/main" id="{7618C40A-05F9-138D-9FC6-FF707FC8401B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8" name="DALI">
              <a:extLst>
                <a:ext uri="{FF2B5EF4-FFF2-40B4-BE49-F238E27FC236}">
                  <a16:creationId xmlns:a16="http://schemas.microsoft.com/office/drawing/2014/main" id="{F647534F-D5DF-0778-AEE7-773210AD7EEA}"/>
                </a:ext>
              </a:extLst>
            </p:cNvPr>
            <p:cNvSpPr txBox="1"/>
            <p:nvPr/>
          </p:nvSpPr>
          <p:spPr>
            <a:xfrm>
              <a:off x="2664110" y="5111063"/>
              <a:ext cx="89182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Task </a:t>
              </a:r>
              <a:r>
                <a:rPr lang="en-IN" sz="1100" dirty="0" err="1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Tuing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29" name="Picture 80">
              <a:extLst>
                <a:ext uri="{FF2B5EF4-FFF2-40B4-BE49-F238E27FC236}">
                  <a16:creationId xmlns:a16="http://schemas.microsoft.com/office/drawing/2014/main" id="{45D48C8B-C157-A0E9-31FA-7222E4B0E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6422" y="5256988"/>
              <a:ext cx="534950" cy="250838"/>
            </a:xfrm>
            <a:prstGeom prst="rect">
              <a:avLst/>
            </a:prstGeom>
          </p:spPr>
        </p:pic>
        <p:pic>
          <p:nvPicPr>
            <p:cNvPr id="30" name="Graphic 29" descr="Voice">
              <a:extLst>
                <a:ext uri="{FF2B5EF4-FFF2-40B4-BE49-F238E27FC236}">
                  <a16:creationId xmlns:a16="http://schemas.microsoft.com/office/drawing/2014/main" id="{1DF16230-9B7E-D3F6-D49B-FE1164BBB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95222" y="5126120"/>
              <a:ext cx="490331" cy="490331"/>
            </a:xfrm>
            <a:prstGeom prst="rect">
              <a:avLst/>
            </a:prstGeom>
          </p:spPr>
        </p:pic>
        <p:sp>
          <p:nvSpPr>
            <p:cNvPr id="31" name="DALI">
              <a:extLst>
                <a:ext uri="{FF2B5EF4-FFF2-40B4-BE49-F238E27FC236}">
                  <a16:creationId xmlns:a16="http://schemas.microsoft.com/office/drawing/2014/main" id="{F6DD94AA-658A-4069-2D8E-C58983C0FE92}"/>
                </a:ext>
              </a:extLst>
            </p:cNvPr>
            <p:cNvSpPr txBox="1"/>
            <p:nvPr/>
          </p:nvSpPr>
          <p:spPr>
            <a:xfrm>
              <a:off x="3542709" y="5512928"/>
              <a:ext cx="1403855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Scene Animation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51" name="DALI">
              <a:extLst>
                <a:ext uri="{FF2B5EF4-FFF2-40B4-BE49-F238E27FC236}">
                  <a16:creationId xmlns:a16="http://schemas.microsoft.com/office/drawing/2014/main" id="{00FB48A3-D3B3-6E2D-66F7-AF9FCD7C86C1}"/>
                </a:ext>
              </a:extLst>
            </p:cNvPr>
            <p:cNvSpPr txBox="1"/>
            <p:nvPr/>
          </p:nvSpPr>
          <p:spPr>
            <a:xfrm>
              <a:off x="5432325" y="4876743"/>
              <a:ext cx="1580765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Mobile Apps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59" name="DALI">
              <a:extLst>
                <a:ext uri="{FF2B5EF4-FFF2-40B4-BE49-F238E27FC236}">
                  <a16:creationId xmlns:a16="http://schemas.microsoft.com/office/drawing/2014/main" id="{DC38CB99-F66D-DBC4-7BED-0646EC86DEA1}"/>
                </a:ext>
              </a:extLst>
            </p:cNvPr>
            <p:cNvSpPr txBox="1"/>
            <p:nvPr/>
          </p:nvSpPr>
          <p:spPr>
            <a:xfrm>
              <a:off x="5211962" y="4173083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Interface Layer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2E50EA1D-C77E-99B0-8EB9-8D97CC1F1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66901" y="4580100"/>
              <a:ext cx="294603" cy="274735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C0061008-FBEC-9B30-CDAA-5B23769D7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928719" y="4580673"/>
              <a:ext cx="293988" cy="274162"/>
            </a:xfrm>
            <a:prstGeom prst="rect">
              <a:avLst/>
            </a:prstGeom>
          </p:spPr>
        </p:pic>
      </p:grpSp>
      <p:cxnSp>
        <p:nvCxnSpPr>
          <p:cNvPr id="128" name="Straight Connector 109">
            <a:extLst>
              <a:ext uri="{FF2B5EF4-FFF2-40B4-BE49-F238E27FC236}">
                <a16:creationId xmlns:a16="http://schemas.microsoft.com/office/drawing/2014/main" id="{2F8D9576-FE3B-CBDC-D97D-1338DC539FD5}"/>
              </a:ext>
            </a:extLst>
          </p:cNvPr>
          <p:cNvCxnSpPr>
            <a:cxnSpLocks/>
            <a:stCxn id="190" idx="1"/>
            <a:endCxn id="133" idx="1"/>
          </p:cNvCxnSpPr>
          <p:nvPr/>
        </p:nvCxnSpPr>
        <p:spPr>
          <a:xfrm>
            <a:off x="3711309" y="2294231"/>
            <a:ext cx="3196215" cy="219009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3" name="Picture 34">
            <a:extLst>
              <a:ext uri="{FF2B5EF4-FFF2-40B4-BE49-F238E27FC236}">
                <a16:creationId xmlns:a16="http://schemas.microsoft.com/office/drawing/2014/main" id="{60CFB1C2-B750-E25C-F1B3-901E030C70B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35165" b="23609"/>
          <a:stretch/>
        </p:blipFill>
        <p:spPr>
          <a:xfrm>
            <a:off x="6907524" y="2680179"/>
            <a:ext cx="4367267" cy="3608284"/>
          </a:xfrm>
          <a:prstGeom prst="rect">
            <a:avLst/>
          </a:prstGeom>
          <a:ln w="3175">
            <a:noFill/>
          </a:ln>
        </p:spPr>
      </p:pic>
      <p:sp>
        <p:nvSpPr>
          <p:cNvPr id="139" name="DALI">
            <a:extLst>
              <a:ext uri="{FF2B5EF4-FFF2-40B4-BE49-F238E27FC236}">
                <a16:creationId xmlns:a16="http://schemas.microsoft.com/office/drawing/2014/main" id="{F70AFACE-DE22-0041-A354-808CF0A54D23}"/>
              </a:ext>
            </a:extLst>
          </p:cNvPr>
          <p:cNvSpPr txBox="1"/>
          <p:nvPr/>
        </p:nvSpPr>
        <p:spPr>
          <a:xfrm>
            <a:off x="7946594" y="2116614"/>
            <a:ext cx="21971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l"/>
            <a:r>
              <a:rPr lang="en-IN"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rPr>
              <a:t>Hardware</a:t>
            </a:r>
            <a:endParaRPr sz="1400" b="1" dirty="0">
              <a:solidFill>
                <a:srgbClr val="FF6600"/>
              </a:solidFill>
              <a:latin typeface="+mj-lt"/>
              <a:ea typeface="Microsoft JhengHei" panose="020B0604030504040204" pitchFamily="34" charset="-120"/>
            </a:endParaRPr>
          </a:p>
        </p:txBody>
      </p:sp>
      <p:sp>
        <p:nvSpPr>
          <p:cNvPr id="142" name="Oval 147">
            <a:extLst>
              <a:ext uri="{FF2B5EF4-FFF2-40B4-BE49-F238E27FC236}">
                <a16:creationId xmlns:a16="http://schemas.microsoft.com/office/drawing/2014/main" id="{1769A51E-B4F8-18AC-B703-10FE4AA2E450}"/>
              </a:ext>
            </a:extLst>
          </p:cNvPr>
          <p:cNvSpPr/>
          <p:nvPr/>
        </p:nvSpPr>
        <p:spPr>
          <a:xfrm rot="10800000">
            <a:off x="6866579" y="4433184"/>
            <a:ext cx="134511" cy="123107"/>
          </a:xfrm>
          <a:prstGeom prst="ellipse">
            <a:avLst/>
          </a:prstGeom>
          <a:solidFill>
            <a:srgbClr val="4D6596"/>
          </a:solidFill>
          <a:ln w="127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9B990B40-92FE-414D-D067-BC2C71C046D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15164" y="3885642"/>
            <a:ext cx="1580765" cy="15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0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66BB2-D1C5-4602-E7F8-E9A4C413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E819C668-9CDD-D12E-F0F4-0ADD2B1D0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0703644-3004-932F-9448-FCB39B8F5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4669654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22410B5-2D89-7F80-5006-9E10BDB41FE9}"/>
              </a:ext>
            </a:extLst>
          </p:cNvPr>
          <p:cNvSpPr txBox="1"/>
          <p:nvPr/>
        </p:nvSpPr>
        <p:spPr>
          <a:xfrm>
            <a:off x="322051" y="1466972"/>
            <a:ext cx="403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Lichtontwerper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74B2B24-D4D5-6B54-289A-D979A75A8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3834BD94-99AD-47E3-D989-8CC28E87A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282593"/>
              </p:ext>
            </p:extLst>
          </p:nvPr>
        </p:nvGraphicFramePr>
        <p:xfrm>
          <a:off x="3564367" y="2203884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4073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88789-AF40-AD6E-3967-78C555FB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C2FA69A6-7D55-E5FE-5190-0B7BD6037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-1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C71482-F884-9960-2194-9A9655E55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89051"/>
            <a:ext cx="4669654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BDE02B8-A975-0616-1056-D1114C4DC1FC}"/>
              </a:ext>
            </a:extLst>
          </p:cNvPr>
          <p:cNvSpPr txBox="1"/>
          <p:nvPr/>
        </p:nvSpPr>
        <p:spPr>
          <a:xfrm>
            <a:off x="181468" y="1320155"/>
            <a:ext cx="497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Niveaus lichtsturing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F6618638-CCD5-95B0-C54C-B9CA12543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FB936BC-D0EB-6D04-FAC2-2AEE01E22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80026"/>
          <a:stretch/>
        </p:blipFill>
        <p:spPr>
          <a:xfrm>
            <a:off x="652113" y="2090958"/>
            <a:ext cx="1810952" cy="42946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970808-9E47-59B2-B1F6-AFF074663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61291"/>
          <a:stretch/>
        </p:blipFill>
        <p:spPr>
          <a:xfrm>
            <a:off x="2491763" y="2099337"/>
            <a:ext cx="1884468" cy="42946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C461A4-DD7B-D1E4-E6BB-DDAC39A1B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0" r="42568"/>
          <a:stretch/>
        </p:blipFill>
        <p:spPr>
          <a:xfrm>
            <a:off x="4477689" y="2090958"/>
            <a:ext cx="1810952" cy="4294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06B325C-439D-2039-FE07-CD15C840BDFD}"/>
              </a:ext>
            </a:extLst>
          </p:cNvPr>
          <p:cNvSpPr txBox="1"/>
          <p:nvPr/>
        </p:nvSpPr>
        <p:spPr>
          <a:xfrm>
            <a:off x="1133516" y="3215759"/>
            <a:ext cx="81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Niveau 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52D3BE0-CA36-C03C-9818-2BB9F09279AE}"/>
              </a:ext>
            </a:extLst>
          </p:cNvPr>
          <p:cNvSpPr txBox="1"/>
          <p:nvPr/>
        </p:nvSpPr>
        <p:spPr>
          <a:xfrm>
            <a:off x="3041221" y="2846338"/>
            <a:ext cx="9669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Niveau 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E3A9A8C-771C-9383-C1FF-CD16BC9FFEDC}"/>
              </a:ext>
            </a:extLst>
          </p:cNvPr>
          <p:cNvSpPr txBox="1"/>
          <p:nvPr/>
        </p:nvSpPr>
        <p:spPr>
          <a:xfrm>
            <a:off x="5003996" y="2715533"/>
            <a:ext cx="9669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Niveau 3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80888A61-5A7A-624E-6C9A-C030DE6CFE4B}"/>
              </a:ext>
            </a:extLst>
          </p:cNvPr>
          <p:cNvSpPr/>
          <p:nvPr/>
        </p:nvSpPr>
        <p:spPr>
          <a:xfrm>
            <a:off x="400049" y="2090958"/>
            <a:ext cx="5888591" cy="444937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50B0A55-DC14-B5FB-2D01-10EAFB29E499}"/>
              </a:ext>
            </a:extLst>
          </p:cNvPr>
          <p:cNvSpPr txBox="1"/>
          <p:nvPr/>
        </p:nvSpPr>
        <p:spPr>
          <a:xfrm>
            <a:off x="5341937" y="170184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Cloud</a:t>
            </a:r>
          </a:p>
        </p:txBody>
      </p:sp>
      <p:pic>
        <p:nvPicPr>
          <p:cNvPr id="25" name="Afbeelding 2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F43FCD00-2F25-743D-8807-8A6FE46A8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308" y="425886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4BF5F-E87E-2C6D-527A-1B4E330E7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02F2EFD1-3D66-81BB-E6E2-5E8A5038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094ECB0-DB14-ABE3-CE1D-9A94D2A1A18C}"/>
              </a:ext>
            </a:extLst>
          </p:cNvPr>
          <p:cNvSpPr txBox="1"/>
          <p:nvPr/>
        </p:nvSpPr>
        <p:spPr>
          <a:xfrm>
            <a:off x="2556794" y="205179"/>
            <a:ext cx="957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Niveau 3 met </a:t>
            </a:r>
            <a:r>
              <a:rPr lang="nl-NL" sz="4400" b="1" dirty="0" err="1">
                <a:solidFill>
                  <a:schemeClr val="accent1">
                    <a:lumMod val="75000"/>
                  </a:schemeClr>
                </a:solidFill>
              </a:rPr>
              <a:t>cloud</a:t>
            </a:r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 connectie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DBEBDFE-7BB8-43CB-C0C8-3CCDA0AB88F8}"/>
              </a:ext>
            </a:extLst>
          </p:cNvPr>
          <p:cNvGrpSpPr/>
          <p:nvPr/>
        </p:nvGrpSpPr>
        <p:grpSpPr>
          <a:xfrm>
            <a:off x="539537" y="1164254"/>
            <a:ext cx="11518723" cy="5032142"/>
            <a:chOff x="387137" y="1011854"/>
            <a:chExt cx="11518723" cy="5032142"/>
          </a:xfrm>
        </p:grpSpPr>
        <p:sp>
          <p:nvSpPr>
            <p:cNvPr id="8" name="DALI">
              <a:extLst>
                <a:ext uri="{FF2B5EF4-FFF2-40B4-BE49-F238E27FC236}">
                  <a16:creationId xmlns:a16="http://schemas.microsoft.com/office/drawing/2014/main" id="{174DD7B4-CA9B-CBF6-F2F4-E9CA71180C40}"/>
                </a:ext>
              </a:extLst>
            </p:cNvPr>
            <p:cNvSpPr txBox="1"/>
            <p:nvPr/>
          </p:nvSpPr>
          <p:spPr>
            <a:xfrm>
              <a:off x="1916874" y="5332549"/>
              <a:ext cx="68870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Scenes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9" name="Picture 61">
              <a:extLst>
                <a:ext uri="{FF2B5EF4-FFF2-40B4-BE49-F238E27FC236}">
                  <a16:creationId xmlns:a16="http://schemas.microsoft.com/office/drawing/2014/main" id="{9D5F4179-BBCF-A69E-C3B7-206C165A4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726" y="4392664"/>
              <a:ext cx="585027" cy="274320"/>
            </a:xfrm>
            <a:prstGeom prst="rect">
              <a:avLst/>
            </a:prstGeom>
          </p:spPr>
        </p:pic>
        <p:pic>
          <p:nvPicPr>
            <p:cNvPr id="10" name="Picture 62">
              <a:extLst>
                <a:ext uri="{FF2B5EF4-FFF2-40B4-BE49-F238E27FC236}">
                  <a16:creationId xmlns:a16="http://schemas.microsoft.com/office/drawing/2014/main" id="{04FA1ED6-CF72-487E-22CC-1372BB0A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9723" y="5146593"/>
              <a:ext cx="593300" cy="278198"/>
            </a:xfrm>
            <a:prstGeom prst="rect">
              <a:avLst/>
            </a:prstGeom>
          </p:spPr>
        </p:pic>
        <p:sp>
          <p:nvSpPr>
            <p:cNvPr id="11" name="DALI">
              <a:extLst>
                <a:ext uri="{FF2B5EF4-FFF2-40B4-BE49-F238E27FC236}">
                  <a16:creationId xmlns:a16="http://schemas.microsoft.com/office/drawing/2014/main" id="{DED737CC-77B2-5E8B-F465-E075FD6676B3}"/>
                </a:ext>
              </a:extLst>
            </p:cNvPr>
            <p:cNvSpPr txBox="1"/>
            <p:nvPr/>
          </p:nvSpPr>
          <p:spPr>
            <a:xfrm>
              <a:off x="2514817" y="4455799"/>
              <a:ext cx="158337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US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Occupancy Sensing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12" name="DALI">
              <a:extLst>
                <a:ext uri="{FF2B5EF4-FFF2-40B4-BE49-F238E27FC236}">
                  <a16:creationId xmlns:a16="http://schemas.microsoft.com/office/drawing/2014/main" id="{C4246464-D79F-86A4-6DD8-6A5A31A6E961}"/>
                </a:ext>
              </a:extLst>
            </p:cNvPr>
            <p:cNvSpPr txBox="1"/>
            <p:nvPr/>
          </p:nvSpPr>
          <p:spPr>
            <a:xfrm>
              <a:off x="1644419" y="4727042"/>
              <a:ext cx="638253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Groups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14" name="Group 65">
              <a:extLst>
                <a:ext uri="{FF2B5EF4-FFF2-40B4-BE49-F238E27FC236}">
                  <a16:creationId xmlns:a16="http://schemas.microsoft.com/office/drawing/2014/main" id="{8C0BE50E-EA6F-DEC6-8B7A-27A04DB7174F}"/>
                </a:ext>
              </a:extLst>
            </p:cNvPr>
            <p:cNvGrpSpPr/>
            <p:nvPr/>
          </p:nvGrpSpPr>
          <p:grpSpPr>
            <a:xfrm rot="10800000">
              <a:off x="885887" y="3816239"/>
              <a:ext cx="2747667" cy="123107"/>
              <a:chOff x="8211105" y="4437682"/>
              <a:chExt cx="2747667" cy="123107"/>
            </a:xfrm>
          </p:grpSpPr>
          <p:cxnSp>
            <p:nvCxnSpPr>
              <p:cNvPr id="189" name="Straight Connector 146">
                <a:extLst>
                  <a:ext uri="{FF2B5EF4-FFF2-40B4-BE49-F238E27FC236}">
                    <a16:creationId xmlns:a16="http://schemas.microsoft.com/office/drawing/2014/main" id="{CD97E4FD-40B5-01E5-4E73-D8BFA7FA80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9885" y="4501927"/>
                <a:ext cx="2728887" cy="64"/>
              </a:xfrm>
              <a:prstGeom prst="line">
                <a:avLst/>
              </a:prstGeom>
              <a:ln w="12700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90" name="Oval 147">
                <a:extLst>
                  <a:ext uri="{FF2B5EF4-FFF2-40B4-BE49-F238E27FC236}">
                    <a16:creationId xmlns:a16="http://schemas.microsoft.com/office/drawing/2014/main" id="{15C13CDF-16C5-1F29-05C8-9A96199981F8}"/>
                  </a:ext>
                </a:extLst>
              </p:cNvPr>
              <p:cNvSpPr/>
              <p:nvPr/>
            </p:nvSpPr>
            <p:spPr>
              <a:xfrm>
                <a:off x="8211105" y="4437682"/>
                <a:ext cx="134511" cy="123107"/>
              </a:xfrm>
              <a:prstGeom prst="ellipse">
                <a:avLst/>
              </a:prstGeom>
              <a:solidFill>
                <a:srgbClr val="4D659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5" name="Straight Connector 66">
              <a:extLst>
                <a:ext uri="{FF2B5EF4-FFF2-40B4-BE49-F238E27FC236}">
                  <a16:creationId xmlns:a16="http://schemas.microsoft.com/office/drawing/2014/main" id="{5B142422-3A14-93B7-3EE5-020C3D6BACC3}"/>
                </a:ext>
              </a:extLst>
            </p:cNvPr>
            <p:cNvCxnSpPr/>
            <p:nvPr/>
          </p:nvCxnSpPr>
          <p:spPr>
            <a:xfrm flipH="1">
              <a:off x="3674020" y="3310813"/>
              <a:ext cx="1132360" cy="554111"/>
            </a:xfrm>
            <a:prstGeom prst="line">
              <a:avLst/>
            </a:prstGeom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6" name="Picture 67">
              <a:extLst>
                <a:ext uri="{FF2B5EF4-FFF2-40B4-BE49-F238E27FC236}">
                  <a16:creationId xmlns:a16="http://schemas.microsoft.com/office/drawing/2014/main" id="{675FA5E0-DC4E-2623-824E-653BFB478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38383">
              <a:off x="3151042" y="3979233"/>
              <a:ext cx="203719" cy="203719"/>
            </a:xfrm>
            <a:prstGeom prst="rect">
              <a:avLst/>
            </a:prstGeom>
          </p:spPr>
        </p:pic>
        <p:pic>
          <p:nvPicPr>
            <p:cNvPr id="17" name="Graphic 16" descr="Walk">
              <a:extLst>
                <a:ext uri="{FF2B5EF4-FFF2-40B4-BE49-F238E27FC236}">
                  <a16:creationId xmlns:a16="http://schemas.microsoft.com/office/drawing/2014/main" id="{422F7F25-06E6-0B8F-A3A0-E4F50F9D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2923" y="4067245"/>
              <a:ext cx="412984" cy="412984"/>
            </a:xfrm>
            <a:prstGeom prst="rect">
              <a:avLst/>
            </a:prstGeom>
          </p:spPr>
        </p:pic>
        <p:pic>
          <p:nvPicPr>
            <p:cNvPr id="18" name="Graphic 17" descr="Sun">
              <a:extLst>
                <a:ext uri="{FF2B5EF4-FFF2-40B4-BE49-F238E27FC236}">
                  <a16:creationId xmlns:a16="http://schemas.microsoft.com/office/drawing/2014/main" id="{EFA3732B-D2F7-910B-D2E8-86593B6E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248" y="5071752"/>
              <a:ext cx="391601" cy="391601"/>
            </a:xfrm>
            <a:prstGeom prst="rect">
              <a:avLst/>
            </a:prstGeom>
          </p:spPr>
        </p:pic>
        <p:pic>
          <p:nvPicPr>
            <p:cNvPr id="19" name="Picture 70">
              <a:extLst>
                <a:ext uri="{FF2B5EF4-FFF2-40B4-BE49-F238E27FC236}">
                  <a16:creationId xmlns:a16="http://schemas.microsoft.com/office/drawing/2014/main" id="{C4708D3B-CD2D-FD51-9A90-F7B40E627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3744">
              <a:off x="1833917" y="4061478"/>
              <a:ext cx="223211" cy="223211"/>
            </a:xfrm>
            <a:prstGeom prst="rect">
              <a:avLst/>
            </a:prstGeom>
          </p:spPr>
        </p:pic>
        <p:sp>
          <p:nvSpPr>
            <p:cNvPr id="20" name="DALI">
              <a:extLst>
                <a:ext uri="{FF2B5EF4-FFF2-40B4-BE49-F238E27FC236}">
                  <a16:creationId xmlns:a16="http://schemas.microsoft.com/office/drawing/2014/main" id="{841CF232-D353-50F7-8670-DCF16CE8B6C2}"/>
                </a:ext>
              </a:extLst>
            </p:cNvPr>
            <p:cNvSpPr txBox="1"/>
            <p:nvPr/>
          </p:nvSpPr>
          <p:spPr>
            <a:xfrm>
              <a:off x="514406" y="5457829"/>
              <a:ext cx="158337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US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Daylight Harvesting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21" name="Group 72">
              <a:extLst>
                <a:ext uri="{FF2B5EF4-FFF2-40B4-BE49-F238E27FC236}">
                  <a16:creationId xmlns:a16="http://schemas.microsoft.com/office/drawing/2014/main" id="{3872BB7D-566A-ECC3-4B3E-5E4CD64B30EF}"/>
                </a:ext>
              </a:extLst>
            </p:cNvPr>
            <p:cNvGrpSpPr/>
            <p:nvPr/>
          </p:nvGrpSpPr>
          <p:grpSpPr>
            <a:xfrm>
              <a:off x="409355" y="4018869"/>
              <a:ext cx="367958" cy="377409"/>
              <a:chOff x="8324616" y="3208279"/>
              <a:chExt cx="460297" cy="460297"/>
            </a:xfrm>
            <a:solidFill>
              <a:srgbClr val="FFC000"/>
            </a:solidFill>
          </p:grpSpPr>
          <p:pic>
            <p:nvPicPr>
              <p:cNvPr id="187" name="Graphic 186">
                <a:extLst>
                  <a:ext uri="{FF2B5EF4-FFF2-40B4-BE49-F238E27FC236}">
                    <a16:creationId xmlns:a16="http://schemas.microsoft.com/office/drawing/2014/main" id="{0157EC83-67A8-4907-F0D0-0712C2F2B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9"/>
                <a:ext cx="460297" cy="460297"/>
              </a:xfrm>
              <a:prstGeom prst="rect">
                <a:avLst/>
              </a:prstGeom>
            </p:spPr>
          </p:pic>
          <p:sp>
            <p:nvSpPr>
              <p:cNvPr id="188" name="Chord 145">
                <a:extLst>
                  <a:ext uri="{FF2B5EF4-FFF2-40B4-BE49-F238E27FC236}">
                    <a16:creationId xmlns:a16="http://schemas.microsoft.com/office/drawing/2014/main" id="{2AD23085-54FD-A833-E663-B4668F6DAF82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2" name="DALI">
              <a:extLst>
                <a:ext uri="{FF2B5EF4-FFF2-40B4-BE49-F238E27FC236}">
                  <a16:creationId xmlns:a16="http://schemas.microsoft.com/office/drawing/2014/main" id="{CAD86920-3563-81F1-3A54-849A8BDCD5BD}"/>
                </a:ext>
              </a:extLst>
            </p:cNvPr>
            <p:cNvSpPr txBox="1"/>
            <p:nvPr/>
          </p:nvSpPr>
          <p:spPr>
            <a:xfrm>
              <a:off x="411950" y="4382878"/>
              <a:ext cx="1150170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US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O</a:t>
              </a:r>
              <a:r>
                <a:rPr lang="en-US" sz="10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N/OFF control, Dimming</a:t>
              </a:r>
              <a:endParaRPr sz="10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23" name="Group 74">
              <a:extLst>
                <a:ext uri="{FF2B5EF4-FFF2-40B4-BE49-F238E27FC236}">
                  <a16:creationId xmlns:a16="http://schemas.microsoft.com/office/drawing/2014/main" id="{BACD73CA-09F0-7951-E084-1841F7034E15}"/>
                </a:ext>
              </a:extLst>
            </p:cNvPr>
            <p:cNvGrpSpPr/>
            <p:nvPr/>
          </p:nvGrpSpPr>
          <p:grpSpPr>
            <a:xfrm>
              <a:off x="725236" y="4010826"/>
              <a:ext cx="367958" cy="377409"/>
              <a:chOff x="8324616" y="3208279"/>
              <a:chExt cx="460297" cy="460297"/>
            </a:xfrm>
            <a:solidFill>
              <a:schemeClr val="bg1">
                <a:lumMod val="50000"/>
                <a:lumOff val="50000"/>
              </a:schemeClr>
            </a:solidFill>
          </p:grpSpPr>
          <p:pic>
            <p:nvPicPr>
              <p:cNvPr id="185" name="Graphic 184">
                <a:extLst>
                  <a:ext uri="{FF2B5EF4-FFF2-40B4-BE49-F238E27FC236}">
                    <a16:creationId xmlns:a16="http://schemas.microsoft.com/office/drawing/2014/main" id="{C0F4D89D-FE6F-F19E-1159-7891ABDA5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9"/>
                <a:ext cx="460297" cy="460297"/>
              </a:xfrm>
              <a:prstGeom prst="rect">
                <a:avLst/>
              </a:prstGeom>
            </p:spPr>
          </p:pic>
          <p:sp>
            <p:nvSpPr>
              <p:cNvPr id="186" name="Chord 143">
                <a:extLst>
                  <a:ext uri="{FF2B5EF4-FFF2-40B4-BE49-F238E27FC236}">
                    <a16:creationId xmlns:a16="http://schemas.microsoft.com/office/drawing/2014/main" id="{7478DD86-C3AF-0B48-6D2E-E8813AD5B5EF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4" name="Group 75">
              <a:extLst>
                <a:ext uri="{FF2B5EF4-FFF2-40B4-BE49-F238E27FC236}">
                  <a16:creationId xmlns:a16="http://schemas.microsoft.com/office/drawing/2014/main" id="{52518E10-D4EB-6203-A911-758BFB65D36B}"/>
                </a:ext>
              </a:extLst>
            </p:cNvPr>
            <p:cNvGrpSpPr/>
            <p:nvPr/>
          </p:nvGrpSpPr>
          <p:grpSpPr>
            <a:xfrm>
              <a:off x="1036353" y="4022475"/>
              <a:ext cx="356600" cy="365760"/>
              <a:chOff x="8324616" y="3208277"/>
              <a:chExt cx="446089" cy="446091"/>
            </a:xfrm>
          </p:grpSpPr>
          <p:pic>
            <p:nvPicPr>
              <p:cNvPr id="183" name="Graphic 182">
                <a:extLst>
                  <a:ext uri="{FF2B5EF4-FFF2-40B4-BE49-F238E27FC236}">
                    <a16:creationId xmlns:a16="http://schemas.microsoft.com/office/drawing/2014/main" id="{3F46CB2D-B15C-EAE5-DB1C-1D5501886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7"/>
                <a:ext cx="446089" cy="446091"/>
              </a:xfrm>
              <a:prstGeom prst="rect">
                <a:avLst/>
              </a:prstGeom>
            </p:spPr>
          </p:pic>
          <p:sp>
            <p:nvSpPr>
              <p:cNvPr id="184" name="Chord 141">
                <a:extLst>
                  <a:ext uri="{FF2B5EF4-FFF2-40B4-BE49-F238E27FC236}">
                    <a16:creationId xmlns:a16="http://schemas.microsoft.com/office/drawing/2014/main" id="{A6A5BADA-CEEC-6234-EC32-57182C343124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5" name="DALI">
              <a:extLst>
                <a:ext uri="{FF2B5EF4-FFF2-40B4-BE49-F238E27FC236}">
                  <a16:creationId xmlns:a16="http://schemas.microsoft.com/office/drawing/2014/main" id="{7DB9B809-0274-A0D2-EE4B-B8420EAF07E0}"/>
                </a:ext>
              </a:extLst>
            </p:cNvPr>
            <p:cNvSpPr txBox="1"/>
            <p:nvPr/>
          </p:nvSpPr>
          <p:spPr>
            <a:xfrm>
              <a:off x="387137" y="3561898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Control Subsystem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26" name="Picture 77">
              <a:extLst>
                <a:ext uri="{FF2B5EF4-FFF2-40B4-BE49-F238E27FC236}">
                  <a16:creationId xmlns:a16="http://schemas.microsoft.com/office/drawing/2014/main" id="{D90A3731-3406-22DE-C186-A6CDD8043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4474">
              <a:off x="973104" y="4907306"/>
              <a:ext cx="270085" cy="270085"/>
            </a:xfrm>
            <a:prstGeom prst="rect">
              <a:avLst/>
            </a:prstGeom>
          </p:spPr>
        </p:pic>
        <p:grpSp>
          <p:nvGrpSpPr>
            <p:cNvPr id="27" name="Group 78">
              <a:extLst>
                <a:ext uri="{FF2B5EF4-FFF2-40B4-BE49-F238E27FC236}">
                  <a16:creationId xmlns:a16="http://schemas.microsoft.com/office/drawing/2014/main" id="{C7843B5E-AA4C-78E7-65C1-C45C4B8077F8}"/>
                </a:ext>
              </a:extLst>
            </p:cNvPr>
            <p:cNvGrpSpPr/>
            <p:nvPr/>
          </p:nvGrpSpPr>
          <p:grpSpPr>
            <a:xfrm>
              <a:off x="2896301" y="4740201"/>
              <a:ext cx="356600" cy="365760"/>
              <a:chOff x="8324616" y="3208277"/>
              <a:chExt cx="446089" cy="446091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557BC43C-7047-787D-33EE-F94F79A84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7"/>
                <a:ext cx="446089" cy="446091"/>
              </a:xfrm>
              <a:prstGeom prst="rect">
                <a:avLst/>
              </a:prstGeom>
            </p:spPr>
          </p:pic>
          <p:sp>
            <p:nvSpPr>
              <p:cNvPr id="182" name="Chord 139">
                <a:extLst>
                  <a:ext uri="{FF2B5EF4-FFF2-40B4-BE49-F238E27FC236}">
                    <a16:creationId xmlns:a16="http://schemas.microsoft.com/office/drawing/2014/main" id="{687606CA-FD4A-8E63-A91E-E03E96C4CF52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8" name="DALI">
              <a:extLst>
                <a:ext uri="{FF2B5EF4-FFF2-40B4-BE49-F238E27FC236}">
                  <a16:creationId xmlns:a16="http://schemas.microsoft.com/office/drawing/2014/main" id="{21586ED9-A858-7875-BD44-534E55442F0C}"/>
                </a:ext>
              </a:extLst>
            </p:cNvPr>
            <p:cNvSpPr txBox="1"/>
            <p:nvPr/>
          </p:nvSpPr>
          <p:spPr>
            <a:xfrm>
              <a:off x="2664110" y="5111063"/>
              <a:ext cx="89182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Task Tuning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29" name="Picture 80">
              <a:extLst>
                <a:ext uri="{FF2B5EF4-FFF2-40B4-BE49-F238E27FC236}">
                  <a16:creationId xmlns:a16="http://schemas.microsoft.com/office/drawing/2014/main" id="{4F645509-5D59-3DF9-4996-2DC5F422D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6422" y="5256988"/>
              <a:ext cx="534950" cy="250838"/>
            </a:xfrm>
            <a:prstGeom prst="rect">
              <a:avLst/>
            </a:prstGeom>
          </p:spPr>
        </p:pic>
        <p:pic>
          <p:nvPicPr>
            <p:cNvPr id="30" name="Graphic 29" descr="Voice">
              <a:extLst>
                <a:ext uri="{FF2B5EF4-FFF2-40B4-BE49-F238E27FC236}">
                  <a16:creationId xmlns:a16="http://schemas.microsoft.com/office/drawing/2014/main" id="{245E21BA-DAA0-D3BC-683E-18F24943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95222" y="5126120"/>
              <a:ext cx="490331" cy="490331"/>
            </a:xfrm>
            <a:prstGeom prst="rect">
              <a:avLst/>
            </a:prstGeom>
          </p:spPr>
        </p:pic>
        <p:sp>
          <p:nvSpPr>
            <p:cNvPr id="31" name="DALI">
              <a:extLst>
                <a:ext uri="{FF2B5EF4-FFF2-40B4-BE49-F238E27FC236}">
                  <a16:creationId xmlns:a16="http://schemas.microsoft.com/office/drawing/2014/main" id="{FC5D9B6E-333C-546B-0C1A-6B38AB433F54}"/>
                </a:ext>
              </a:extLst>
            </p:cNvPr>
            <p:cNvSpPr txBox="1"/>
            <p:nvPr/>
          </p:nvSpPr>
          <p:spPr>
            <a:xfrm>
              <a:off x="3542709" y="5512928"/>
              <a:ext cx="1403855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Scene Animation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69B64B5F-5249-39E5-F57A-9CE2CA533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395882" y="1495963"/>
              <a:ext cx="725574" cy="658465"/>
            </a:xfrm>
            <a:prstGeom prst="rect">
              <a:avLst/>
            </a:prstGeom>
          </p:spPr>
        </p:pic>
        <p:sp>
          <p:nvSpPr>
            <p:cNvPr id="33" name="DALI">
              <a:extLst>
                <a:ext uri="{FF2B5EF4-FFF2-40B4-BE49-F238E27FC236}">
                  <a16:creationId xmlns:a16="http://schemas.microsoft.com/office/drawing/2014/main" id="{13EB1B4D-DD2C-C9F0-9D6C-DCD7F39E9E32}"/>
                </a:ext>
              </a:extLst>
            </p:cNvPr>
            <p:cNvSpPr txBox="1"/>
            <p:nvPr/>
          </p:nvSpPr>
          <p:spPr>
            <a:xfrm>
              <a:off x="1623009" y="2507944"/>
              <a:ext cx="1562771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Energy reports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34" name="DALI">
              <a:extLst>
                <a:ext uri="{FF2B5EF4-FFF2-40B4-BE49-F238E27FC236}">
                  <a16:creationId xmlns:a16="http://schemas.microsoft.com/office/drawing/2014/main" id="{187602F3-B9A3-F15D-74F0-69CDE6C96C99}"/>
                </a:ext>
              </a:extLst>
            </p:cNvPr>
            <p:cNvSpPr txBox="1"/>
            <p:nvPr/>
          </p:nvSpPr>
          <p:spPr>
            <a:xfrm>
              <a:off x="3325977" y="2169896"/>
              <a:ext cx="15909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Space Management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cxnSp>
          <p:nvCxnSpPr>
            <p:cNvPr id="35" name="Straight Connector 86">
              <a:extLst>
                <a:ext uri="{FF2B5EF4-FFF2-40B4-BE49-F238E27FC236}">
                  <a16:creationId xmlns:a16="http://schemas.microsoft.com/office/drawing/2014/main" id="{10CA861D-4D09-B4EE-6FAA-B369D24F1AB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20398" y="1330798"/>
              <a:ext cx="2728887" cy="6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87">
              <a:extLst>
                <a:ext uri="{FF2B5EF4-FFF2-40B4-BE49-F238E27FC236}">
                  <a16:creationId xmlns:a16="http://schemas.microsoft.com/office/drawing/2014/main" id="{76545F41-7A30-D47B-01DC-8D59E6277C38}"/>
                </a:ext>
              </a:extLst>
            </p:cNvPr>
            <p:cNvCxnSpPr/>
            <p:nvPr/>
          </p:nvCxnSpPr>
          <p:spPr>
            <a:xfrm flipH="1" flipV="1">
              <a:off x="3816132" y="1365894"/>
              <a:ext cx="1017037" cy="564918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A9A5E3C3-8C8A-70DA-C4F2-B6357D624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12557" y="2360622"/>
              <a:ext cx="414113" cy="414113"/>
            </a:xfrm>
            <a:prstGeom prst="rect">
              <a:avLst/>
            </a:prstGeom>
          </p:spPr>
        </p:pic>
        <p:sp>
          <p:nvSpPr>
            <p:cNvPr id="38" name="DALI">
              <a:extLst>
                <a:ext uri="{FF2B5EF4-FFF2-40B4-BE49-F238E27FC236}">
                  <a16:creationId xmlns:a16="http://schemas.microsoft.com/office/drawing/2014/main" id="{EE66B1C4-D49D-0238-B2E5-522B788561D0}"/>
                </a:ext>
              </a:extLst>
            </p:cNvPr>
            <p:cNvSpPr txBox="1"/>
            <p:nvPr/>
          </p:nvSpPr>
          <p:spPr>
            <a:xfrm>
              <a:off x="441076" y="2744333"/>
              <a:ext cx="91479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Schedules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39" name="Picture 90">
              <a:extLst>
                <a:ext uri="{FF2B5EF4-FFF2-40B4-BE49-F238E27FC236}">
                  <a16:creationId xmlns:a16="http://schemas.microsoft.com/office/drawing/2014/main" id="{358C933B-12EE-2167-9E2B-3DC283C48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t="31260"/>
            <a:stretch/>
          </p:blipFill>
          <p:spPr>
            <a:xfrm>
              <a:off x="2981129" y="2760732"/>
              <a:ext cx="1434135" cy="194570"/>
            </a:xfrm>
            <a:prstGeom prst="rect">
              <a:avLst/>
            </a:prstGeom>
          </p:spPr>
        </p:pic>
        <p:sp>
          <p:nvSpPr>
            <p:cNvPr id="40" name="DALI">
              <a:extLst>
                <a:ext uri="{FF2B5EF4-FFF2-40B4-BE49-F238E27FC236}">
                  <a16:creationId xmlns:a16="http://schemas.microsoft.com/office/drawing/2014/main" id="{F5F42B37-E1D2-3DCF-2EE8-76ADE51A4F73}"/>
                </a:ext>
              </a:extLst>
            </p:cNvPr>
            <p:cNvSpPr txBox="1"/>
            <p:nvPr/>
          </p:nvSpPr>
          <p:spPr>
            <a:xfrm>
              <a:off x="2688743" y="3000422"/>
              <a:ext cx="182284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Tunable Control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41" name="DALI">
              <a:extLst>
                <a:ext uri="{FF2B5EF4-FFF2-40B4-BE49-F238E27FC236}">
                  <a16:creationId xmlns:a16="http://schemas.microsoft.com/office/drawing/2014/main" id="{D7BB32F0-088A-AD72-CEDE-C247C367C7CA}"/>
                </a:ext>
              </a:extLst>
            </p:cNvPr>
            <p:cNvSpPr txBox="1"/>
            <p:nvPr/>
          </p:nvSpPr>
          <p:spPr>
            <a:xfrm>
              <a:off x="631739" y="1011854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Advanced Applications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42" name="Graphic 41" descr="Users">
              <a:extLst>
                <a:ext uri="{FF2B5EF4-FFF2-40B4-BE49-F238E27FC236}">
                  <a16:creationId xmlns:a16="http://schemas.microsoft.com/office/drawing/2014/main" id="{0266F45A-A7E1-0584-3EF5-075D96B89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51007" y="1454739"/>
              <a:ext cx="570811" cy="570811"/>
            </a:xfrm>
            <a:prstGeom prst="rect">
              <a:avLst/>
            </a:prstGeom>
          </p:spPr>
        </p:pic>
        <p:sp>
          <p:nvSpPr>
            <p:cNvPr id="43" name="DALI">
              <a:extLst>
                <a:ext uri="{FF2B5EF4-FFF2-40B4-BE49-F238E27FC236}">
                  <a16:creationId xmlns:a16="http://schemas.microsoft.com/office/drawing/2014/main" id="{DCBF5EE9-A885-2A25-0740-FE9D27C951EC}"/>
                </a:ext>
              </a:extLst>
            </p:cNvPr>
            <p:cNvSpPr txBox="1"/>
            <p:nvPr/>
          </p:nvSpPr>
          <p:spPr>
            <a:xfrm>
              <a:off x="396755" y="1915523"/>
              <a:ext cx="15909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Access Control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44" name="Graphic 43" descr="Battery charging">
              <a:extLst>
                <a:ext uri="{FF2B5EF4-FFF2-40B4-BE49-F238E27FC236}">
                  <a16:creationId xmlns:a16="http://schemas.microsoft.com/office/drawing/2014/main" id="{404A22FA-CB33-65B5-FFBA-0B5B8D18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358583" y="2810393"/>
              <a:ext cx="571671" cy="571671"/>
            </a:xfrm>
            <a:prstGeom prst="rect">
              <a:avLst/>
            </a:prstGeom>
          </p:spPr>
        </p:pic>
        <p:sp>
          <p:nvSpPr>
            <p:cNvPr id="45" name="DALI">
              <a:extLst>
                <a:ext uri="{FF2B5EF4-FFF2-40B4-BE49-F238E27FC236}">
                  <a16:creationId xmlns:a16="http://schemas.microsoft.com/office/drawing/2014/main" id="{A02E04E5-6896-E881-4B59-B2F723D1F08F}"/>
                </a:ext>
              </a:extLst>
            </p:cNvPr>
            <p:cNvSpPr txBox="1"/>
            <p:nvPr/>
          </p:nvSpPr>
          <p:spPr>
            <a:xfrm>
              <a:off x="815693" y="3236045"/>
              <a:ext cx="182284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ea typeface="Microsoft JhengHei" panose="020B0604030504040204" pitchFamily="34" charset="-120"/>
                </a:rPr>
                <a:t>Retain </a:t>
              </a:r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State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46" name="Group 97">
              <a:extLst>
                <a:ext uri="{FF2B5EF4-FFF2-40B4-BE49-F238E27FC236}">
                  <a16:creationId xmlns:a16="http://schemas.microsoft.com/office/drawing/2014/main" id="{85640AEC-A7F8-AD10-DEBF-C8FC3A720718}"/>
                </a:ext>
              </a:extLst>
            </p:cNvPr>
            <p:cNvGrpSpPr/>
            <p:nvPr/>
          </p:nvGrpSpPr>
          <p:grpSpPr>
            <a:xfrm>
              <a:off x="1604290" y="1701005"/>
              <a:ext cx="1484817" cy="900222"/>
              <a:chOff x="5660352" y="1475850"/>
              <a:chExt cx="4880461" cy="3147429"/>
            </a:xfrm>
          </p:grpSpPr>
          <p:grpSp>
            <p:nvGrpSpPr>
              <p:cNvPr id="177" name="Group 134">
                <a:extLst>
                  <a:ext uri="{FF2B5EF4-FFF2-40B4-BE49-F238E27FC236}">
                    <a16:creationId xmlns:a16="http://schemas.microsoft.com/office/drawing/2014/main" id="{FA05F6B4-EA89-8200-87C8-3A27894D2710}"/>
                  </a:ext>
                </a:extLst>
              </p:cNvPr>
              <p:cNvGrpSpPr/>
              <p:nvPr/>
            </p:nvGrpSpPr>
            <p:grpSpPr>
              <a:xfrm>
                <a:off x="5660352" y="1498862"/>
                <a:ext cx="4649430" cy="3124417"/>
                <a:chOff x="1446570" y="0"/>
                <a:chExt cx="4649430" cy="3124417"/>
              </a:xfrm>
            </p:grpSpPr>
            <p:pic>
              <p:nvPicPr>
                <p:cNvPr id="179" name="Picture 136" descr="A picture containing text, indoor, electronics, computer&#10;&#10;Description automatically generated">
                  <a:extLst>
                    <a:ext uri="{FF2B5EF4-FFF2-40B4-BE49-F238E27FC236}">
                      <a16:creationId xmlns:a16="http://schemas.microsoft.com/office/drawing/2014/main" id="{F41359B6-72E9-8A7C-8B30-0A87AE32C8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6570" y="0"/>
                  <a:ext cx="4649430" cy="3124417"/>
                </a:xfrm>
                <a:prstGeom prst="rect">
                  <a:avLst/>
                </a:prstGeom>
              </p:spPr>
            </p:pic>
            <p:pic>
              <p:nvPicPr>
                <p:cNvPr id="180" name="Picture 137" descr="Graphical user interface, application&#10;&#10;Description automatically generated">
                  <a:extLst>
                    <a:ext uri="{FF2B5EF4-FFF2-40B4-BE49-F238E27FC236}">
                      <a16:creationId xmlns:a16="http://schemas.microsoft.com/office/drawing/2014/main" id="{A27FE0E1-258F-3AA8-2C82-D63791EE7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8853" y="455248"/>
                  <a:ext cx="3086718" cy="1765116"/>
                </a:xfrm>
                <a:prstGeom prst="rect">
                  <a:avLst/>
                </a:prstGeom>
              </p:spPr>
            </p:pic>
          </p:grpSp>
          <p:pic>
            <p:nvPicPr>
              <p:cNvPr id="178" name="Picture 135">
                <a:extLst>
                  <a:ext uri="{FF2B5EF4-FFF2-40B4-BE49-F238E27FC236}">
                    <a16:creationId xmlns:a16="http://schemas.microsoft.com/office/drawing/2014/main" id="{5940D3CA-C47B-7FBD-0035-17C1950DE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21363" y="1475850"/>
                <a:ext cx="3219450" cy="18669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47" name="Oval 98">
              <a:extLst>
                <a:ext uri="{FF2B5EF4-FFF2-40B4-BE49-F238E27FC236}">
                  <a16:creationId xmlns:a16="http://schemas.microsoft.com/office/drawing/2014/main" id="{0EE1905E-5530-04D9-EBD7-9C1E085641BE}"/>
                </a:ext>
              </a:extLst>
            </p:cNvPr>
            <p:cNvSpPr/>
            <p:nvPr/>
          </p:nvSpPr>
          <p:spPr>
            <a:xfrm rot="10800000">
              <a:off x="3721759" y="1296163"/>
              <a:ext cx="134511" cy="123107"/>
            </a:xfrm>
            <a:prstGeom prst="ellipse">
              <a:avLst/>
            </a:prstGeom>
            <a:solidFill>
              <a:srgbClr val="4D659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DALI">
              <a:extLst>
                <a:ext uri="{FF2B5EF4-FFF2-40B4-BE49-F238E27FC236}">
                  <a16:creationId xmlns:a16="http://schemas.microsoft.com/office/drawing/2014/main" id="{D5986429-43B5-0001-B124-19C132340F37}"/>
                </a:ext>
              </a:extLst>
            </p:cNvPr>
            <p:cNvSpPr txBox="1"/>
            <p:nvPr/>
          </p:nvSpPr>
          <p:spPr>
            <a:xfrm>
              <a:off x="9921818" y="3016949"/>
              <a:ext cx="1468653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Third-party cloud Interfaces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49" name="DALI">
              <a:extLst>
                <a:ext uri="{FF2B5EF4-FFF2-40B4-BE49-F238E27FC236}">
                  <a16:creationId xmlns:a16="http://schemas.microsoft.com/office/drawing/2014/main" id="{34DA818E-72E3-BA9C-46CA-39A75F4A40AF}"/>
                </a:ext>
              </a:extLst>
            </p:cNvPr>
            <p:cNvSpPr txBox="1"/>
            <p:nvPr/>
          </p:nvSpPr>
          <p:spPr>
            <a:xfrm>
              <a:off x="8520989" y="3053835"/>
              <a:ext cx="1095377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SDKs &amp; </a:t>
              </a:r>
            </a:p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APIs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50" name="DALI">
              <a:extLst>
                <a:ext uri="{FF2B5EF4-FFF2-40B4-BE49-F238E27FC236}">
                  <a16:creationId xmlns:a16="http://schemas.microsoft.com/office/drawing/2014/main" id="{53D83A71-97D7-0229-E6F7-0D44C7AFCB79}"/>
                </a:ext>
              </a:extLst>
            </p:cNvPr>
            <p:cNvSpPr txBox="1"/>
            <p:nvPr/>
          </p:nvSpPr>
          <p:spPr>
            <a:xfrm>
              <a:off x="9688785" y="1826445"/>
              <a:ext cx="2217075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US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Amazon Alexa, Google Assistant</a:t>
              </a:r>
            </a:p>
          </p:txBody>
        </p:sp>
        <p:sp>
          <p:nvSpPr>
            <p:cNvPr id="51" name="DALI">
              <a:extLst>
                <a:ext uri="{FF2B5EF4-FFF2-40B4-BE49-F238E27FC236}">
                  <a16:creationId xmlns:a16="http://schemas.microsoft.com/office/drawing/2014/main" id="{644A6040-58D4-32C0-BEBF-651F6BD9F9B7}"/>
                </a:ext>
              </a:extLst>
            </p:cNvPr>
            <p:cNvSpPr txBox="1"/>
            <p:nvPr/>
          </p:nvSpPr>
          <p:spPr>
            <a:xfrm>
              <a:off x="8226207" y="1907704"/>
              <a:ext cx="1580765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Web &amp; Mobile Apps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0D1311F4-2CEA-8889-1AF7-F9B8A86B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8672167" y="1453726"/>
              <a:ext cx="478146" cy="478146"/>
            </a:xfrm>
            <a:prstGeom prst="rect">
              <a:avLst/>
            </a:prstGeom>
          </p:spPr>
        </p:pic>
        <p:pic>
          <p:nvPicPr>
            <p:cNvPr id="53" name="Picture 104">
              <a:extLst>
                <a:ext uri="{FF2B5EF4-FFF2-40B4-BE49-F238E27FC236}">
                  <a16:creationId xmlns:a16="http://schemas.microsoft.com/office/drawing/2014/main" id="{7397B72E-BF85-4D6D-42AB-61323DA57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947" y="1470469"/>
              <a:ext cx="453427" cy="453427"/>
            </a:xfrm>
            <a:prstGeom prst="rect">
              <a:avLst/>
            </a:prstGeom>
          </p:spPr>
        </p:pic>
        <p:pic>
          <p:nvPicPr>
            <p:cNvPr id="54" name="Picture 105">
              <a:extLst>
                <a:ext uri="{FF2B5EF4-FFF2-40B4-BE49-F238E27FC236}">
                  <a16:creationId xmlns:a16="http://schemas.microsoft.com/office/drawing/2014/main" id="{FCD1C7D0-0BF5-96DC-71EC-EFFCDD12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587" y="1519574"/>
              <a:ext cx="383418" cy="404219"/>
            </a:xfrm>
            <a:prstGeom prst="rect">
              <a:avLst/>
            </a:prstGeom>
          </p:spPr>
        </p:pic>
        <p:grpSp>
          <p:nvGrpSpPr>
            <p:cNvPr id="55" name="Group 106">
              <a:extLst>
                <a:ext uri="{FF2B5EF4-FFF2-40B4-BE49-F238E27FC236}">
                  <a16:creationId xmlns:a16="http://schemas.microsoft.com/office/drawing/2014/main" id="{C7A8CD15-87CF-1C24-90F3-41568215A6FE}"/>
                </a:ext>
              </a:extLst>
            </p:cNvPr>
            <p:cNvGrpSpPr/>
            <p:nvPr/>
          </p:nvGrpSpPr>
          <p:grpSpPr>
            <a:xfrm>
              <a:off x="10134130" y="2380570"/>
              <a:ext cx="915875" cy="637650"/>
              <a:chOff x="9109750" y="2745807"/>
              <a:chExt cx="545141" cy="323931"/>
            </a:xfrm>
          </p:grpSpPr>
          <p:pic>
            <p:nvPicPr>
              <p:cNvPr id="174" name="Picture 131">
                <a:extLst>
                  <a:ext uri="{FF2B5EF4-FFF2-40B4-BE49-F238E27FC236}">
                    <a16:creationId xmlns:a16="http://schemas.microsoft.com/office/drawing/2014/main" id="{08905950-489D-A71C-2CC6-B6640654D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1641" y="2745807"/>
                <a:ext cx="196864" cy="196864"/>
              </a:xfrm>
              <a:prstGeom prst="rect">
                <a:avLst/>
              </a:prstGeom>
            </p:spPr>
          </p:pic>
          <p:pic>
            <p:nvPicPr>
              <p:cNvPr id="175" name="Graphic 174">
                <a:extLst>
                  <a:ext uri="{FF2B5EF4-FFF2-40B4-BE49-F238E27FC236}">
                    <a16:creationId xmlns:a16="http://schemas.microsoft.com/office/drawing/2014/main" id="{2AAA5173-B623-55BD-5E8A-A7F6E485A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9415294" y="2830141"/>
                <a:ext cx="239597" cy="239597"/>
              </a:xfrm>
              <a:prstGeom prst="rect">
                <a:avLst/>
              </a:prstGeom>
            </p:spPr>
          </p:pic>
          <p:pic>
            <p:nvPicPr>
              <p:cNvPr id="176" name="Graphic 175">
                <a:extLst>
                  <a:ext uri="{FF2B5EF4-FFF2-40B4-BE49-F238E27FC236}">
                    <a16:creationId xmlns:a16="http://schemas.microsoft.com/office/drawing/2014/main" id="{28217C6C-8692-7B85-0978-C91454523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9109750" y="2792801"/>
                <a:ext cx="267895" cy="267895"/>
              </a:xfrm>
              <a:prstGeom prst="rect">
                <a:avLst/>
              </a:prstGeom>
            </p:spPr>
          </p:pic>
        </p:grp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CC3DCDE6-4830-77ED-61F9-2C1F6DB5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8641913" y="2387526"/>
              <a:ext cx="640468" cy="640468"/>
            </a:xfrm>
            <a:prstGeom prst="rect">
              <a:avLst/>
            </a:prstGeom>
          </p:spPr>
        </p:pic>
        <p:cxnSp>
          <p:nvCxnSpPr>
            <p:cNvPr id="57" name="Straight Connector 108">
              <a:extLst>
                <a:ext uri="{FF2B5EF4-FFF2-40B4-BE49-F238E27FC236}">
                  <a16:creationId xmlns:a16="http://schemas.microsoft.com/office/drawing/2014/main" id="{64DA6270-4D73-93A2-C7A6-D0C48996D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6097" y="1381615"/>
              <a:ext cx="3405097" cy="118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8" name="Straight Connector 109">
              <a:extLst>
                <a:ext uri="{FF2B5EF4-FFF2-40B4-BE49-F238E27FC236}">
                  <a16:creationId xmlns:a16="http://schemas.microsoft.com/office/drawing/2014/main" id="{E89E4F16-2F0B-74B3-102E-CAA18F0CEDD4}"/>
                </a:ext>
              </a:extLst>
            </p:cNvPr>
            <p:cNvCxnSpPr/>
            <p:nvPr/>
          </p:nvCxnSpPr>
          <p:spPr>
            <a:xfrm flipV="1">
              <a:off x="7446325" y="1362139"/>
              <a:ext cx="817556" cy="572429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9" name="DALI">
              <a:extLst>
                <a:ext uri="{FF2B5EF4-FFF2-40B4-BE49-F238E27FC236}">
                  <a16:creationId xmlns:a16="http://schemas.microsoft.com/office/drawing/2014/main" id="{8969BFD3-A6D6-1A2A-CD77-F013C77544E5}"/>
                </a:ext>
              </a:extLst>
            </p:cNvPr>
            <p:cNvSpPr txBox="1"/>
            <p:nvPr/>
          </p:nvSpPr>
          <p:spPr>
            <a:xfrm>
              <a:off x="9685561" y="1020959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Interface Layer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61" name="Oval 111">
              <a:extLst>
                <a:ext uri="{FF2B5EF4-FFF2-40B4-BE49-F238E27FC236}">
                  <a16:creationId xmlns:a16="http://schemas.microsoft.com/office/drawing/2014/main" id="{2BC259DA-F44E-5849-24D6-702350DB89B1}"/>
                </a:ext>
              </a:extLst>
            </p:cNvPr>
            <p:cNvSpPr/>
            <p:nvPr/>
          </p:nvSpPr>
          <p:spPr>
            <a:xfrm rot="10800000">
              <a:off x="8225676" y="1318734"/>
              <a:ext cx="134511" cy="123107"/>
            </a:xfrm>
            <a:prstGeom prst="ellipse">
              <a:avLst/>
            </a:prstGeom>
            <a:solidFill>
              <a:srgbClr val="4D659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1" name="Picture 112">
              <a:extLst>
                <a:ext uri="{FF2B5EF4-FFF2-40B4-BE49-F238E27FC236}">
                  <a16:creationId xmlns:a16="http://schemas.microsoft.com/office/drawing/2014/main" id="{D5A0F2DA-50CD-DC92-43DB-CD041BA72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702" y="4596090"/>
              <a:ext cx="413472" cy="435903"/>
            </a:xfrm>
            <a:prstGeom prst="rect">
              <a:avLst/>
            </a:prstGeom>
          </p:spPr>
        </p:pic>
        <p:pic>
          <p:nvPicPr>
            <p:cNvPr id="173" name="Picture 13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EAE58BE-6687-5282-E604-9453E1DE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216" y="4185186"/>
              <a:ext cx="492609" cy="366684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9BE42A46-C7BD-58CC-103F-EA0B5590C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0797322" y="4127002"/>
              <a:ext cx="741546" cy="379312"/>
            </a:xfrm>
            <a:prstGeom prst="rect">
              <a:avLst/>
            </a:prstGeom>
          </p:spPr>
        </p:pic>
        <p:pic>
          <p:nvPicPr>
            <p:cNvPr id="154" name="Picture 115">
              <a:extLst>
                <a:ext uri="{FF2B5EF4-FFF2-40B4-BE49-F238E27FC236}">
                  <a16:creationId xmlns:a16="http://schemas.microsoft.com/office/drawing/2014/main" id="{B0B22043-1E55-7D09-EC9C-B70ED00DD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485" y="3996496"/>
              <a:ext cx="244087" cy="372032"/>
            </a:xfrm>
            <a:prstGeom prst="rect">
              <a:avLst/>
            </a:prstGeom>
          </p:spPr>
        </p:pic>
        <p:pic>
          <p:nvPicPr>
            <p:cNvPr id="155" name="Picture 116">
              <a:extLst>
                <a:ext uri="{FF2B5EF4-FFF2-40B4-BE49-F238E27FC236}">
                  <a16:creationId xmlns:a16="http://schemas.microsoft.com/office/drawing/2014/main" id="{06FDEC1B-FA81-62CF-804A-9237DF465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969801" y="4009540"/>
              <a:ext cx="411614" cy="353865"/>
            </a:xfrm>
            <a:prstGeom prst="rect">
              <a:avLst/>
            </a:prstGeom>
          </p:spPr>
        </p:pic>
        <p:sp>
          <p:nvSpPr>
            <p:cNvPr id="156" name="DALI">
              <a:extLst>
                <a:ext uri="{FF2B5EF4-FFF2-40B4-BE49-F238E27FC236}">
                  <a16:creationId xmlns:a16="http://schemas.microsoft.com/office/drawing/2014/main" id="{E63E8E4F-26E2-BA8A-BD5A-64898903E15E}"/>
                </a:ext>
              </a:extLst>
            </p:cNvPr>
            <p:cNvSpPr txBox="1"/>
            <p:nvPr/>
          </p:nvSpPr>
          <p:spPr>
            <a:xfrm>
              <a:off x="10537888" y="5138160"/>
              <a:ext cx="136797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Code Compliant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157" name="DALI">
              <a:extLst>
                <a:ext uri="{FF2B5EF4-FFF2-40B4-BE49-F238E27FC236}">
                  <a16:creationId xmlns:a16="http://schemas.microsoft.com/office/drawing/2014/main" id="{EE9FE600-5C6C-8E79-58C7-386F64CA36FF}"/>
                </a:ext>
              </a:extLst>
            </p:cNvPr>
            <p:cNvSpPr txBox="1"/>
            <p:nvPr/>
          </p:nvSpPr>
          <p:spPr>
            <a:xfrm>
              <a:off x="8197905" y="4349425"/>
              <a:ext cx="136797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BLE Mesh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158" name="Picture 119">
              <a:extLst>
                <a:ext uri="{FF2B5EF4-FFF2-40B4-BE49-F238E27FC236}">
                  <a16:creationId xmlns:a16="http://schemas.microsoft.com/office/drawing/2014/main" id="{2302F5A8-17D6-644B-F318-107073B0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3720" y="5146872"/>
              <a:ext cx="635153" cy="635153"/>
            </a:xfrm>
            <a:prstGeom prst="rect">
              <a:avLst/>
            </a:prstGeom>
          </p:spPr>
        </p:pic>
        <p:pic>
          <p:nvPicPr>
            <p:cNvPr id="159" name="Picture 120">
              <a:extLst>
                <a:ext uri="{FF2B5EF4-FFF2-40B4-BE49-F238E27FC236}">
                  <a16:creationId xmlns:a16="http://schemas.microsoft.com/office/drawing/2014/main" id="{3AD6FF6D-0B68-9DBF-5CD5-31A3568A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758" y="5214742"/>
              <a:ext cx="677836" cy="381283"/>
            </a:xfrm>
            <a:prstGeom prst="rect">
              <a:avLst/>
            </a:prstGeom>
          </p:spPr>
        </p:pic>
        <p:pic>
          <p:nvPicPr>
            <p:cNvPr id="160" name="Picture 121">
              <a:extLst>
                <a:ext uri="{FF2B5EF4-FFF2-40B4-BE49-F238E27FC236}">
                  <a16:creationId xmlns:a16="http://schemas.microsoft.com/office/drawing/2014/main" id="{3BD778CC-7C2B-F846-56B9-D5DACEEC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8906417" y="4774675"/>
              <a:ext cx="311494" cy="318758"/>
            </a:xfrm>
            <a:prstGeom prst="rect">
              <a:avLst/>
            </a:prstGeom>
          </p:spPr>
        </p:pic>
        <p:pic>
          <p:nvPicPr>
            <p:cNvPr id="161" name="Picture 122">
              <a:extLst>
                <a:ext uri="{FF2B5EF4-FFF2-40B4-BE49-F238E27FC236}">
                  <a16:creationId xmlns:a16="http://schemas.microsoft.com/office/drawing/2014/main" id="{D06DA9C1-02B6-5FD6-752F-87EB0C40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9548634" y="4733983"/>
              <a:ext cx="413472" cy="424957"/>
            </a:xfrm>
            <a:prstGeom prst="rect">
              <a:avLst/>
            </a:prstGeom>
          </p:spPr>
        </p:pic>
        <p:pic>
          <p:nvPicPr>
            <p:cNvPr id="162" name="Picture 123">
              <a:extLst>
                <a:ext uri="{FF2B5EF4-FFF2-40B4-BE49-F238E27FC236}">
                  <a16:creationId xmlns:a16="http://schemas.microsoft.com/office/drawing/2014/main" id="{0B7E1FDE-BA82-3E69-4076-D7E5A6278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8561953" y="5138719"/>
              <a:ext cx="277987" cy="279795"/>
            </a:xfrm>
            <a:prstGeom prst="rect">
              <a:avLst/>
            </a:prstGeom>
          </p:spPr>
        </p:pic>
        <p:sp>
          <p:nvSpPr>
            <p:cNvPr id="163" name="DALI">
              <a:extLst>
                <a:ext uri="{FF2B5EF4-FFF2-40B4-BE49-F238E27FC236}">
                  <a16:creationId xmlns:a16="http://schemas.microsoft.com/office/drawing/2014/main" id="{AC14222A-77E8-77E7-8348-5E8A601B4B89}"/>
                </a:ext>
              </a:extLst>
            </p:cNvPr>
            <p:cNvSpPr txBox="1"/>
            <p:nvPr/>
          </p:nvSpPr>
          <p:spPr>
            <a:xfrm>
              <a:off x="8887749" y="5782388"/>
              <a:ext cx="136797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Certified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cxnSp>
          <p:nvCxnSpPr>
            <p:cNvPr id="164" name="Straight Connector 125">
              <a:extLst>
                <a:ext uri="{FF2B5EF4-FFF2-40B4-BE49-F238E27FC236}">
                  <a16:creationId xmlns:a16="http://schemas.microsoft.com/office/drawing/2014/main" id="{6C7156D3-7F68-7DBB-D1CE-DFCD62DBF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3763" y="3830611"/>
              <a:ext cx="3512097" cy="10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Connector 126">
              <a:extLst>
                <a:ext uri="{FF2B5EF4-FFF2-40B4-BE49-F238E27FC236}">
                  <a16:creationId xmlns:a16="http://schemas.microsoft.com/office/drawing/2014/main" id="{619149A4-8052-18E7-8BF5-26506E8DA0F6}"/>
                </a:ext>
              </a:extLst>
            </p:cNvPr>
            <p:cNvCxnSpPr>
              <a:cxnSpLocks/>
            </p:cNvCxnSpPr>
            <p:nvPr/>
          </p:nvCxnSpPr>
          <p:spPr>
            <a:xfrm>
              <a:off x="7606378" y="3346350"/>
              <a:ext cx="731441" cy="43313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6" name="DALI">
              <a:extLst>
                <a:ext uri="{FF2B5EF4-FFF2-40B4-BE49-F238E27FC236}">
                  <a16:creationId xmlns:a16="http://schemas.microsoft.com/office/drawing/2014/main" id="{9A9D2F18-80B4-B555-A19B-ED7F5F8D219D}"/>
                </a:ext>
              </a:extLst>
            </p:cNvPr>
            <p:cNvSpPr txBox="1"/>
            <p:nvPr/>
          </p:nvSpPr>
          <p:spPr>
            <a:xfrm>
              <a:off x="9698733" y="3559482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Compliance &amp; Protocols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167" name="Oval 128">
              <a:extLst>
                <a:ext uri="{FF2B5EF4-FFF2-40B4-BE49-F238E27FC236}">
                  <a16:creationId xmlns:a16="http://schemas.microsoft.com/office/drawing/2014/main" id="{13FFB200-0AD4-1B3A-A1E1-2B7114339EB8}"/>
                </a:ext>
              </a:extLst>
            </p:cNvPr>
            <p:cNvSpPr/>
            <p:nvPr/>
          </p:nvSpPr>
          <p:spPr>
            <a:xfrm rot="10800000">
              <a:off x="8302337" y="3752032"/>
              <a:ext cx="134511" cy="123107"/>
            </a:xfrm>
            <a:prstGeom prst="ellipse">
              <a:avLst/>
            </a:prstGeom>
            <a:solidFill>
              <a:srgbClr val="4D659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C6ECAAEC-CDF3-7D6C-1E3F-9756D890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8515003" y="2149175"/>
              <a:ext cx="294603" cy="274735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54217DCC-9A3A-455D-D5D7-C1BCC357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9000294" y="2149852"/>
              <a:ext cx="293988" cy="274162"/>
            </a:xfrm>
            <a:prstGeom prst="rect">
              <a:avLst/>
            </a:prstGeom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304F5316-2963-C881-FA43-C56DF2C7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10523888" y="5484150"/>
              <a:ext cx="1005902" cy="559846"/>
            </a:xfrm>
            <a:prstGeom prst="rect">
              <a:avLst/>
            </a:prstGeom>
          </p:spPr>
        </p:pic>
      </p:grp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5D35D265-90E6-9D14-6E97-8C3D4E226CF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550055" y="2364085"/>
            <a:ext cx="2128454" cy="21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5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AE4A-C83C-5594-2952-6530A5884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C56976CE-54A5-779F-B6EB-287F00D0E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-1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6A37DF6-C898-8EDB-7503-0F382D637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89051"/>
            <a:ext cx="4669654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FF05696-6A69-8A9E-FBAF-C8E4937C4394}"/>
              </a:ext>
            </a:extLst>
          </p:cNvPr>
          <p:cNvSpPr txBox="1"/>
          <p:nvPr/>
        </p:nvSpPr>
        <p:spPr>
          <a:xfrm>
            <a:off x="68704" y="1325043"/>
            <a:ext cx="497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Niveaus lichtsturing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31636FF-0314-E3E4-73F7-B19AEFBA3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EBE5132-953A-70ED-4D76-01C2C6579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80026"/>
          <a:stretch/>
        </p:blipFill>
        <p:spPr>
          <a:xfrm>
            <a:off x="652113" y="2090958"/>
            <a:ext cx="1810952" cy="42946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007E70F-5065-3988-9702-1F1CEA4BE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61291"/>
          <a:stretch/>
        </p:blipFill>
        <p:spPr>
          <a:xfrm>
            <a:off x="2491763" y="2099337"/>
            <a:ext cx="1884468" cy="42946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2A8F19-F324-7819-7CA7-4F44E4989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0" r="22848"/>
          <a:stretch/>
        </p:blipFill>
        <p:spPr>
          <a:xfrm>
            <a:off x="6331563" y="2099337"/>
            <a:ext cx="1810952" cy="42946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F095F03-0C70-BB30-6D12-3AF73B65F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0" r="42568"/>
          <a:stretch/>
        </p:blipFill>
        <p:spPr>
          <a:xfrm>
            <a:off x="4477689" y="2090958"/>
            <a:ext cx="1810952" cy="42946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24F9D5F-F6A3-9C22-A0E7-81C69E35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8" r="1246"/>
          <a:stretch/>
        </p:blipFill>
        <p:spPr>
          <a:xfrm>
            <a:off x="8228360" y="2112553"/>
            <a:ext cx="1934919" cy="4294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FA8FB0D-DB6D-5E53-7B30-F0769CA63BBE}"/>
              </a:ext>
            </a:extLst>
          </p:cNvPr>
          <p:cNvSpPr txBox="1"/>
          <p:nvPr/>
        </p:nvSpPr>
        <p:spPr>
          <a:xfrm>
            <a:off x="1133516" y="3215759"/>
            <a:ext cx="8191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Niveau 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D4453C-2821-D582-E562-72FF28660793}"/>
              </a:ext>
            </a:extLst>
          </p:cNvPr>
          <p:cNvSpPr txBox="1"/>
          <p:nvPr/>
        </p:nvSpPr>
        <p:spPr>
          <a:xfrm>
            <a:off x="3041221" y="2846338"/>
            <a:ext cx="9669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Niveau 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26FC2F5-1CBA-86E6-1B02-BC4DC525E78C}"/>
              </a:ext>
            </a:extLst>
          </p:cNvPr>
          <p:cNvSpPr txBox="1"/>
          <p:nvPr/>
        </p:nvSpPr>
        <p:spPr>
          <a:xfrm>
            <a:off x="5003996" y="2715533"/>
            <a:ext cx="9669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Niveau 3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EDBF0C6-3F23-25CC-9A89-3F0B8BF7A049}"/>
              </a:ext>
            </a:extLst>
          </p:cNvPr>
          <p:cNvSpPr txBox="1"/>
          <p:nvPr/>
        </p:nvSpPr>
        <p:spPr>
          <a:xfrm>
            <a:off x="6877482" y="2584728"/>
            <a:ext cx="9669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Niveau 4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F2302BE-524F-FFE3-F7B4-64AEB97069A7}"/>
              </a:ext>
            </a:extLst>
          </p:cNvPr>
          <p:cNvSpPr txBox="1"/>
          <p:nvPr/>
        </p:nvSpPr>
        <p:spPr>
          <a:xfrm>
            <a:off x="8825358" y="2328699"/>
            <a:ext cx="9669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Niveau 5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D5B07A4A-1499-F957-C2B3-3C6D7687709E}"/>
              </a:ext>
            </a:extLst>
          </p:cNvPr>
          <p:cNvSpPr/>
          <p:nvPr/>
        </p:nvSpPr>
        <p:spPr>
          <a:xfrm>
            <a:off x="4477689" y="2090958"/>
            <a:ext cx="5961711" cy="4449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5A8A85A-D835-82EC-95D2-5AD1E843BD35}"/>
              </a:ext>
            </a:extLst>
          </p:cNvPr>
          <p:cNvSpPr/>
          <p:nvPr/>
        </p:nvSpPr>
        <p:spPr>
          <a:xfrm>
            <a:off x="400049" y="2090958"/>
            <a:ext cx="5888591" cy="444937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D11BA20-1E47-D5CB-3734-215E58524898}"/>
              </a:ext>
            </a:extLst>
          </p:cNvPr>
          <p:cNvSpPr txBox="1"/>
          <p:nvPr/>
        </p:nvSpPr>
        <p:spPr>
          <a:xfrm>
            <a:off x="6993155" y="1663597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GBS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2E2027D-E1FF-C633-D649-3C5A7183FDFA}"/>
              </a:ext>
            </a:extLst>
          </p:cNvPr>
          <p:cNvSpPr txBox="1"/>
          <p:nvPr/>
        </p:nvSpPr>
        <p:spPr>
          <a:xfrm>
            <a:off x="5341937" y="170184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Cloud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C108234-E607-2B73-CE1F-E6EBBA295D8A}"/>
              </a:ext>
            </a:extLst>
          </p:cNvPr>
          <p:cNvSpPr txBox="1"/>
          <p:nvPr/>
        </p:nvSpPr>
        <p:spPr>
          <a:xfrm>
            <a:off x="8990368" y="1613553"/>
            <a:ext cx="56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IoT</a:t>
            </a:r>
          </a:p>
        </p:txBody>
      </p:sp>
      <p:pic>
        <p:nvPicPr>
          <p:cNvPr id="25" name="Afbeelding 2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DC27E77-DDAF-6720-267C-A80B54F7A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308" y="425886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B7BA-E583-4B81-95B6-7E11607E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00EA13FE-B9AD-CBE8-01BB-18E05B90D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21A5E5-15E7-5501-FA61-03FD607121AD}"/>
              </a:ext>
            </a:extLst>
          </p:cNvPr>
          <p:cNvSpPr txBox="1"/>
          <p:nvPr/>
        </p:nvSpPr>
        <p:spPr>
          <a:xfrm>
            <a:off x="2556794" y="205179"/>
            <a:ext cx="957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Niveau 4 en 5 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2D57BAE-BA05-14B0-7613-B55AB6922E97}"/>
              </a:ext>
            </a:extLst>
          </p:cNvPr>
          <p:cNvGrpSpPr/>
          <p:nvPr/>
        </p:nvGrpSpPr>
        <p:grpSpPr>
          <a:xfrm>
            <a:off x="539537" y="1164254"/>
            <a:ext cx="11518723" cy="5113589"/>
            <a:chOff x="387137" y="1011854"/>
            <a:chExt cx="11518723" cy="5113589"/>
          </a:xfrm>
        </p:grpSpPr>
        <p:pic>
          <p:nvPicPr>
            <p:cNvPr id="7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5DD42774-8CD1-9953-B96A-18E6D92F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664" y="1153509"/>
              <a:ext cx="2477872" cy="3120228"/>
            </a:xfrm>
            <a:prstGeom prst="rect">
              <a:avLst/>
            </a:prstGeom>
          </p:spPr>
        </p:pic>
        <p:sp>
          <p:nvSpPr>
            <p:cNvPr id="8" name="DALI">
              <a:extLst>
                <a:ext uri="{FF2B5EF4-FFF2-40B4-BE49-F238E27FC236}">
                  <a16:creationId xmlns:a16="http://schemas.microsoft.com/office/drawing/2014/main" id="{2E9B7CCF-2AB6-8191-A799-1260697D3A39}"/>
                </a:ext>
              </a:extLst>
            </p:cNvPr>
            <p:cNvSpPr txBox="1"/>
            <p:nvPr/>
          </p:nvSpPr>
          <p:spPr>
            <a:xfrm>
              <a:off x="1916874" y="5332549"/>
              <a:ext cx="68870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Scenes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9" name="Picture 61">
              <a:extLst>
                <a:ext uri="{FF2B5EF4-FFF2-40B4-BE49-F238E27FC236}">
                  <a16:creationId xmlns:a16="http://schemas.microsoft.com/office/drawing/2014/main" id="{DD9FFA62-E03D-0DBA-1685-4BB3536BC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4726" y="4392664"/>
              <a:ext cx="585027" cy="274320"/>
            </a:xfrm>
            <a:prstGeom prst="rect">
              <a:avLst/>
            </a:prstGeom>
          </p:spPr>
        </p:pic>
        <p:pic>
          <p:nvPicPr>
            <p:cNvPr id="10" name="Picture 62">
              <a:extLst>
                <a:ext uri="{FF2B5EF4-FFF2-40B4-BE49-F238E27FC236}">
                  <a16:creationId xmlns:a16="http://schemas.microsoft.com/office/drawing/2014/main" id="{72186D5E-A9AF-B2AD-D705-227E86C4D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9723" y="5146593"/>
              <a:ext cx="593300" cy="278198"/>
            </a:xfrm>
            <a:prstGeom prst="rect">
              <a:avLst/>
            </a:prstGeom>
          </p:spPr>
        </p:pic>
        <p:sp>
          <p:nvSpPr>
            <p:cNvPr id="11" name="DALI">
              <a:extLst>
                <a:ext uri="{FF2B5EF4-FFF2-40B4-BE49-F238E27FC236}">
                  <a16:creationId xmlns:a16="http://schemas.microsoft.com/office/drawing/2014/main" id="{A866686D-A189-BC2B-0B24-D6D73E2ED0B0}"/>
                </a:ext>
              </a:extLst>
            </p:cNvPr>
            <p:cNvSpPr txBox="1"/>
            <p:nvPr/>
          </p:nvSpPr>
          <p:spPr>
            <a:xfrm>
              <a:off x="2514817" y="4455799"/>
              <a:ext cx="158337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US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Occupancy Sensing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12" name="DALI">
              <a:extLst>
                <a:ext uri="{FF2B5EF4-FFF2-40B4-BE49-F238E27FC236}">
                  <a16:creationId xmlns:a16="http://schemas.microsoft.com/office/drawing/2014/main" id="{0B6FBC0B-5B56-DD6E-2739-285BD87FDA8F}"/>
                </a:ext>
              </a:extLst>
            </p:cNvPr>
            <p:cNvSpPr txBox="1"/>
            <p:nvPr/>
          </p:nvSpPr>
          <p:spPr>
            <a:xfrm>
              <a:off x="1644419" y="4727042"/>
              <a:ext cx="638253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Groups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14" name="Group 65">
              <a:extLst>
                <a:ext uri="{FF2B5EF4-FFF2-40B4-BE49-F238E27FC236}">
                  <a16:creationId xmlns:a16="http://schemas.microsoft.com/office/drawing/2014/main" id="{30421847-675B-FAA0-3974-0E726FBD70A3}"/>
                </a:ext>
              </a:extLst>
            </p:cNvPr>
            <p:cNvGrpSpPr/>
            <p:nvPr/>
          </p:nvGrpSpPr>
          <p:grpSpPr>
            <a:xfrm rot="10800000">
              <a:off x="885887" y="3816239"/>
              <a:ext cx="2747667" cy="123107"/>
              <a:chOff x="8211105" y="4437682"/>
              <a:chExt cx="2747667" cy="123107"/>
            </a:xfrm>
          </p:grpSpPr>
          <p:cxnSp>
            <p:nvCxnSpPr>
              <p:cNvPr id="189" name="Straight Connector 146">
                <a:extLst>
                  <a:ext uri="{FF2B5EF4-FFF2-40B4-BE49-F238E27FC236}">
                    <a16:creationId xmlns:a16="http://schemas.microsoft.com/office/drawing/2014/main" id="{08C0AD12-CF98-ADCA-A9F8-890779DFAA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9885" y="4501927"/>
                <a:ext cx="2728887" cy="64"/>
              </a:xfrm>
              <a:prstGeom prst="line">
                <a:avLst/>
              </a:prstGeom>
              <a:ln w="12700" cap="flat" cmpd="sng" algn="ctr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90" name="Oval 147">
                <a:extLst>
                  <a:ext uri="{FF2B5EF4-FFF2-40B4-BE49-F238E27FC236}">
                    <a16:creationId xmlns:a16="http://schemas.microsoft.com/office/drawing/2014/main" id="{6B819C36-4983-9460-4883-B112C30142F3}"/>
                  </a:ext>
                </a:extLst>
              </p:cNvPr>
              <p:cNvSpPr/>
              <p:nvPr/>
            </p:nvSpPr>
            <p:spPr>
              <a:xfrm>
                <a:off x="8211105" y="4437682"/>
                <a:ext cx="134511" cy="123107"/>
              </a:xfrm>
              <a:prstGeom prst="ellipse">
                <a:avLst/>
              </a:prstGeom>
              <a:solidFill>
                <a:srgbClr val="4D659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5" name="Straight Connector 66">
              <a:extLst>
                <a:ext uri="{FF2B5EF4-FFF2-40B4-BE49-F238E27FC236}">
                  <a16:creationId xmlns:a16="http://schemas.microsoft.com/office/drawing/2014/main" id="{8BDBBADE-039D-6EA1-E450-3AFFA5DC22B7}"/>
                </a:ext>
              </a:extLst>
            </p:cNvPr>
            <p:cNvCxnSpPr/>
            <p:nvPr/>
          </p:nvCxnSpPr>
          <p:spPr>
            <a:xfrm flipH="1">
              <a:off x="3674020" y="3310813"/>
              <a:ext cx="1132360" cy="554111"/>
            </a:xfrm>
            <a:prstGeom prst="line">
              <a:avLst/>
            </a:prstGeom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6" name="Picture 67">
              <a:extLst>
                <a:ext uri="{FF2B5EF4-FFF2-40B4-BE49-F238E27FC236}">
                  <a16:creationId xmlns:a16="http://schemas.microsoft.com/office/drawing/2014/main" id="{A0C217A6-16AD-C55A-41C9-FFDBA74B0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38383">
              <a:off x="3151042" y="3979233"/>
              <a:ext cx="203719" cy="203719"/>
            </a:xfrm>
            <a:prstGeom prst="rect">
              <a:avLst/>
            </a:prstGeom>
          </p:spPr>
        </p:pic>
        <p:pic>
          <p:nvPicPr>
            <p:cNvPr id="17" name="Graphic 16" descr="Walk">
              <a:extLst>
                <a:ext uri="{FF2B5EF4-FFF2-40B4-BE49-F238E27FC236}">
                  <a16:creationId xmlns:a16="http://schemas.microsoft.com/office/drawing/2014/main" id="{91BC9005-6AC7-6DB5-319B-714955443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2923" y="4067245"/>
              <a:ext cx="412984" cy="412984"/>
            </a:xfrm>
            <a:prstGeom prst="rect">
              <a:avLst/>
            </a:prstGeom>
          </p:spPr>
        </p:pic>
        <p:pic>
          <p:nvPicPr>
            <p:cNvPr id="18" name="Graphic 17" descr="Sun">
              <a:extLst>
                <a:ext uri="{FF2B5EF4-FFF2-40B4-BE49-F238E27FC236}">
                  <a16:creationId xmlns:a16="http://schemas.microsoft.com/office/drawing/2014/main" id="{0CE46453-7421-07F7-A80B-AE0B60F8E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4248" y="5071752"/>
              <a:ext cx="391601" cy="391601"/>
            </a:xfrm>
            <a:prstGeom prst="rect">
              <a:avLst/>
            </a:prstGeom>
          </p:spPr>
        </p:pic>
        <p:pic>
          <p:nvPicPr>
            <p:cNvPr id="19" name="Picture 70">
              <a:extLst>
                <a:ext uri="{FF2B5EF4-FFF2-40B4-BE49-F238E27FC236}">
                  <a16:creationId xmlns:a16="http://schemas.microsoft.com/office/drawing/2014/main" id="{366E5270-5CC8-2A0A-B744-2DDD06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3744">
              <a:off x="1833917" y="4061478"/>
              <a:ext cx="223211" cy="223211"/>
            </a:xfrm>
            <a:prstGeom prst="rect">
              <a:avLst/>
            </a:prstGeom>
          </p:spPr>
        </p:pic>
        <p:sp>
          <p:nvSpPr>
            <p:cNvPr id="20" name="DALI">
              <a:extLst>
                <a:ext uri="{FF2B5EF4-FFF2-40B4-BE49-F238E27FC236}">
                  <a16:creationId xmlns:a16="http://schemas.microsoft.com/office/drawing/2014/main" id="{D612D70A-A6D7-024F-DA95-3E7AAD280D79}"/>
                </a:ext>
              </a:extLst>
            </p:cNvPr>
            <p:cNvSpPr txBox="1"/>
            <p:nvPr/>
          </p:nvSpPr>
          <p:spPr>
            <a:xfrm>
              <a:off x="514406" y="5457829"/>
              <a:ext cx="158337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US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Daylight Harvesting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21" name="Group 72">
              <a:extLst>
                <a:ext uri="{FF2B5EF4-FFF2-40B4-BE49-F238E27FC236}">
                  <a16:creationId xmlns:a16="http://schemas.microsoft.com/office/drawing/2014/main" id="{017C403A-10F2-E36E-DFC6-D7B378146897}"/>
                </a:ext>
              </a:extLst>
            </p:cNvPr>
            <p:cNvGrpSpPr/>
            <p:nvPr/>
          </p:nvGrpSpPr>
          <p:grpSpPr>
            <a:xfrm>
              <a:off x="409355" y="4018869"/>
              <a:ext cx="367958" cy="377409"/>
              <a:chOff x="8324616" y="3208279"/>
              <a:chExt cx="460297" cy="460297"/>
            </a:xfrm>
            <a:solidFill>
              <a:srgbClr val="FFC000"/>
            </a:solidFill>
          </p:grpSpPr>
          <p:pic>
            <p:nvPicPr>
              <p:cNvPr id="187" name="Graphic 186">
                <a:extLst>
                  <a:ext uri="{FF2B5EF4-FFF2-40B4-BE49-F238E27FC236}">
                    <a16:creationId xmlns:a16="http://schemas.microsoft.com/office/drawing/2014/main" id="{BB4689A9-A35C-4C71-6868-DD5BEDF9F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9"/>
                <a:ext cx="460297" cy="460297"/>
              </a:xfrm>
              <a:prstGeom prst="rect">
                <a:avLst/>
              </a:prstGeom>
            </p:spPr>
          </p:pic>
          <p:sp>
            <p:nvSpPr>
              <p:cNvPr id="188" name="Chord 145">
                <a:extLst>
                  <a:ext uri="{FF2B5EF4-FFF2-40B4-BE49-F238E27FC236}">
                    <a16:creationId xmlns:a16="http://schemas.microsoft.com/office/drawing/2014/main" id="{8AB1F0CE-63C2-0BF5-61A7-BFD83E49243B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2" name="DALI">
              <a:extLst>
                <a:ext uri="{FF2B5EF4-FFF2-40B4-BE49-F238E27FC236}">
                  <a16:creationId xmlns:a16="http://schemas.microsoft.com/office/drawing/2014/main" id="{525B271C-927D-025C-CF29-9928992BA969}"/>
                </a:ext>
              </a:extLst>
            </p:cNvPr>
            <p:cNvSpPr txBox="1"/>
            <p:nvPr/>
          </p:nvSpPr>
          <p:spPr>
            <a:xfrm>
              <a:off x="411950" y="4382878"/>
              <a:ext cx="1150170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US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O</a:t>
              </a:r>
              <a:r>
                <a:rPr lang="en-US" sz="10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N/OFF control, Dimming</a:t>
              </a:r>
              <a:endParaRPr sz="10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23" name="Group 74">
              <a:extLst>
                <a:ext uri="{FF2B5EF4-FFF2-40B4-BE49-F238E27FC236}">
                  <a16:creationId xmlns:a16="http://schemas.microsoft.com/office/drawing/2014/main" id="{2BBE11E4-14E6-E3F0-532E-5EBE5C140C7C}"/>
                </a:ext>
              </a:extLst>
            </p:cNvPr>
            <p:cNvGrpSpPr/>
            <p:nvPr/>
          </p:nvGrpSpPr>
          <p:grpSpPr>
            <a:xfrm>
              <a:off x="725236" y="4010826"/>
              <a:ext cx="367958" cy="377409"/>
              <a:chOff x="8324616" y="3208279"/>
              <a:chExt cx="460297" cy="460297"/>
            </a:xfrm>
            <a:solidFill>
              <a:schemeClr val="bg1">
                <a:lumMod val="50000"/>
                <a:lumOff val="50000"/>
              </a:schemeClr>
            </a:solidFill>
          </p:grpSpPr>
          <p:pic>
            <p:nvPicPr>
              <p:cNvPr id="185" name="Graphic 184">
                <a:extLst>
                  <a:ext uri="{FF2B5EF4-FFF2-40B4-BE49-F238E27FC236}">
                    <a16:creationId xmlns:a16="http://schemas.microsoft.com/office/drawing/2014/main" id="{70D480E1-4817-C1A8-4C16-5337BD1C7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9"/>
                <a:ext cx="460297" cy="460297"/>
              </a:xfrm>
              <a:prstGeom prst="rect">
                <a:avLst/>
              </a:prstGeom>
            </p:spPr>
          </p:pic>
          <p:sp>
            <p:nvSpPr>
              <p:cNvPr id="186" name="Chord 143">
                <a:extLst>
                  <a:ext uri="{FF2B5EF4-FFF2-40B4-BE49-F238E27FC236}">
                    <a16:creationId xmlns:a16="http://schemas.microsoft.com/office/drawing/2014/main" id="{15150013-0BBB-CA46-D8E4-1C81B6A047FE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4" name="Group 75">
              <a:extLst>
                <a:ext uri="{FF2B5EF4-FFF2-40B4-BE49-F238E27FC236}">
                  <a16:creationId xmlns:a16="http://schemas.microsoft.com/office/drawing/2014/main" id="{48B0C884-DA07-A829-6F0E-BA3A09CFBEF3}"/>
                </a:ext>
              </a:extLst>
            </p:cNvPr>
            <p:cNvGrpSpPr/>
            <p:nvPr/>
          </p:nvGrpSpPr>
          <p:grpSpPr>
            <a:xfrm>
              <a:off x="1036353" y="4022475"/>
              <a:ext cx="356600" cy="365760"/>
              <a:chOff x="8324616" y="3208277"/>
              <a:chExt cx="446089" cy="446091"/>
            </a:xfrm>
          </p:grpSpPr>
          <p:pic>
            <p:nvPicPr>
              <p:cNvPr id="183" name="Graphic 182">
                <a:extLst>
                  <a:ext uri="{FF2B5EF4-FFF2-40B4-BE49-F238E27FC236}">
                    <a16:creationId xmlns:a16="http://schemas.microsoft.com/office/drawing/2014/main" id="{F507A3AD-6E04-D23A-DB0B-3AA734079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7"/>
                <a:ext cx="446089" cy="446091"/>
              </a:xfrm>
              <a:prstGeom prst="rect">
                <a:avLst/>
              </a:prstGeom>
            </p:spPr>
          </p:pic>
          <p:sp>
            <p:nvSpPr>
              <p:cNvPr id="184" name="Chord 141">
                <a:extLst>
                  <a:ext uri="{FF2B5EF4-FFF2-40B4-BE49-F238E27FC236}">
                    <a16:creationId xmlns:a16="http://schemas.microsoft.com/office/drawing/2014/main" id="{83E36DB4-2B34-AFBB-4F2D-F07DCF837E34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5" name="DALI">
              <a:extLst>
                <a:ext uri="{FF2B5EF4-FFF2-40B4-BE49-F238E27FC236}">
                  <a16:creationId xmlns:a16="http://schemas.microsoft.com/office/drawing/2014/main" id="{3F8AA903-7081-56E7-15FB-A9F0C58E4C2B}"/>
                </a:ext>
              </a:extLst>
            </p:cNvPr>
            <p:cNvSpPr txBox="1"/>
            <p:nvPr/>
          </p:nvSpPr>
          <p:spPr>
            <a:xfrm>
              <a:off x="387137" y="3561898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Control Subsystem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26" name="Picture 77">
              <a:extLst>
                <a:ext uri="{FF2B5EF4-FFF2-40B4-BE49-F238E27FC236}">
                  <a16:creationId xmlns:a16="http://schemas.microsoft.com/office/drawing/2014/main" id="{1960DC7F-F0CE-DD5C-FE47-A9EE97247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4474">
              <a:off x="973104" y="4907306"/>
              <a:ext cx="270085" cy="270085"/>
            </a:xfrm>
            <a:prstGeom prst="rect">
              <a:avLst/>
            </a:prstGeom>
          </p:spPr>
        </p:pic>
        <p:grpSp>
          <p:nvGrpSpPr>
            <p:cNvPr id="27" name="Group 78">
              <a:extLst>
                <a:ext uri="{FF2B5EF4-FFF2-40B4-BE49-F238E27FC236}">
                  <a16:creationId xmlns:a16="http://schemas.microsoft.com/office/drawing/2014/main" id="{EF0C111E-9BC3-488A-8691-F49283D21A23}"/>
                </a:ext>
              </a:extLst>
            </p:cNvPr>
            <p:cNvGrpSpPr/>
            <p:nvPr/>
          </p:nvGrpSpPr>
          <p:grpSpPr>
            <a:xfrm>
              <a:off x="2896301" y="4740201"/>
              <a:ext cx="356600" cy="365760"/>
              <a:chOff x="8324616" y="3208277"/>
              <a:chExt cx="446089" cy="446091"/>
            </a:xfrm>
          </p:grpSpPr>
          <p:pic>
            <p:nvPicPr>
              <p:cNvPr id="181" name="Graphic 180">
                <a:extLst>
                  <a:ext uri="{FF2B5EF4-FFF2-40B4-BE49-F238E27FC236}">
                    <a16:creationId xmlns:a16="http://schemas.microsoft.com/office/drawing/2014/main" id="{D9430C0A-0731-B20B-71BA-AE741DAA5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324616" y="3208277"/>
                <a:ext cx="446089" cy="446091"/>
              </a:xfrm>
              <a:prstGeom prst="rect">
                <a:avLst/>
              </a:prstGeom>
            </p:spPr>
          </p:pic>
          <p:sp>
            <p:nvSpPr>
              <p:cNvPr id="182" name="Chord 139">
                <a:extLst>
                  <a:ext uri="{FF2B5EF4-FFF2-40B4-BE49-F238E27FC236}">
                    <a16:creationId xmlns:a16="http://schemas.microsoft.com/office/drawing/2014/main" id="{7B897A2B-CE87-5289-1ADC-311D8D2EB257}"/>
                  </a:ext>
                </a:extLst>
              </p:cNvPr>
              <p:cNvSpPr/>
              <p:nvPr/>
            </p:nvSpPr>
            <p:spPr>
              <a:xfrm rot="6780000">
                <a:off x="8431256" y="3292615"/>
                <a:ext cx="235194" cy="230495"/>
              </a:xfrm>
              <a:prstGeom prst="chord">
                <a:avLst>
                  <a:gd name="adj1" fmla="val 4454855"/>
                  <a:gd name="adj2" fmla="val 14561493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8" name="DALI">
              <a:extLst>
                <a:ext uri="{FF2B5EF4-FFF2-40B4-BE49-F238E27FC236}">
                  <a16:creationId xmlns:a16="http://schemas.microsoft.com/office/drawing/2014/main" id="{FF2DC453-F5E4-8DD3-F7A6-44EA8D1BA6B6}"/>
                </a:ext>
              </a:extLst>
            </p:cNvPr>
            <p:cNvSpPr txBox="1"/>
            <p:nvPr/>
          </p:nvSpPr>
          <p:spPr>
            <a:xfrm>
              <a:off x="2664110" y="5111063"/>
              <a:ext cx="89182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Task Tuning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29" name="Picture 80">
              <a:extLst>
                <a:ext uri="{FF2B5EF4-FFF2-40B4-BE49-F238E27FC236}">
                  <a16:creationId xmlns:a16="http://schemas.microsoft.com/office/drawing/2014/main" id="{A4ACB1F9-C32E-2056-304C-18B15E740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6422" y="5256988"/>
              <a:ext cx="534950" cy="250838"/>
            </a:xfrm>
            <a:prstGeom prst="rect">
              <a:avLst/>
            </a:prstGeom>
          </p:spPr>
        </p:pic>
        <p:pic>
          <p:nvPicPr>
            <p:cNvPr id="30" name="Graphic 29" descr="Voice">
              <a:extLst>
                <a:ext uri="{FF2B5EF4-FFF2-40B4-BE49-F238E27FC236}">
                  <a16:creationId xmlns:a16="http://schemas.microsoft.com/office/drawing/2014/main" id="{9425BE0F-C5C6-305B-E8E5-F8A2A016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95222" y="5126120"/>
              <a:ext cx="490331" cy="490331"/>
            </a:xfrm>
            <a:prstGeom prst="rect">
              <a:avLst/>
            </a:prstGeom>
          </p:spPr>
        </p:pic>
        <p:sp>
          <p:nvSpPr>
            <p:cNvPr id="31" name="DALI">
              <a:extLst>
                <a:ext uri="{FF2B5EF4-FFF2-40B4-BE49-F238E27FC236}">
                  <a16:creationId xmlns:a16="http://schemas.microsoft.com/office/drawing/2014/main" id="{297C811E-9F8D-6F76-07B1-A013488749F8}"/>
                </a:ext>
              </a:extLst>
            </p:cNvPr>
            <p:cNvSpPr txBox="1"/>
            <p:nvPr/>
          </p:nvSpPr>
          <p:spPr>
            <a:xfrm>
              <a:off x="3542709" y="5512928"/>
              <a:ext cx="1403855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Scene Animation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4902ACB4-C524-B13C-9C2D-DC3F61B64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395882" y="1495963"/>
              <a:ext cx="725574" cy="658465"/>
            </a:xfrm>
            <a:prstGeom prst="rect">
              <a:avLst/>
            </a:prstGeom>
          </p:spPr>
        </p:pic>
        <p:sp>
          <p:nvSpPr>
            <p:cNvPr id="33" name="DALI">
              <a:extLst>
                <a:ext uri="{FF2B5EF4-FFF2-40B4-BE49-F238E27FC236}">
                  <a16:creationId xmlns:a16="http://schemas.microsoft.com/office/drawing/2014/main" id="{A0712F58-D96A-FDC9-1447-553FDDF49652}"/>
                </a:ext>
              </a:extLst>
            </p:cNvPr>
            <p:cNvSpPr txBox="1"/>
            <p:nvPr/>
          </p:nvSpPr>
          <p:spPr>
            <a:xfrm>
              <a:off x="1623009" y="2507944"/>
              <a:ext cx="1562771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Energy reports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34" name="DALI">
              <a:extLst>
                <a:ext uri="{FF2B5EF4-FFF2-40B4-BE49-F238E27FC236}">
                  <a16:creationId xmlns:a16="http://schemas.microsoft.com/office/drawing/2014/main" id="{5CE54F72-8D7A-E24D-3EEB-6609F1A06B84}"/>
                </a:ext>
              </a:extLst>
            </p:cNvPr>
            <p:cNvSpPr txBox="1"/>
            <p:nvPr/>
          </p:nvSpPr>
          <p:spPr>
            <a:xfrm>
              <a:off x="3325977" y="2169896"/>
              <a:ext cx="15909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Space Management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cxnSp>
          <p:nvCxnSpPr>
            <p:cNvPr id="35" name="Straight Connector 86">
              <a:extLst>
                <a:ext uri="{FF2B5EF4-FFF2-40B4-BE49-F238E27FC236}">
                  <a16:creationId xmlns:a16="http://schemas.microsoft.com/office/drawing/2014/main" id="{DBE88874-5C10-F665-80AD-47048F3E602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20398" y="1330798"/>
              <a:ext cx="2728887" cy="6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87">
              <a:extLst>
                <a:ext uri="{FF2B5EF4-FFF2-40B4-BE49-F238E27FC236}">
                  <a16:creationId xmlns:a16="http://schemas.microsoft.com/office/drawing/2014/main" id="{AA67DC2C-47CC-3C67-6B0B-7651CCB73B6D}"/>
                </a:ext>
              </a:extLst>
            </p:cNvPr>
            <p:cNvCxnSpPr/>
            <p:nvPr/>
          </p:nvCxnSpPr>
          <p:spPr>
            <a:xfrm flipH="1" flipV="1">
              <a:off x="3816132" y="1365894"/>
              <a:ext cx="1017037" cy="564918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378ED35E-FDF7-F3EC-AE4D-E54AA80FB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12557" y="2360622"/>
              <a:ext cx="414113" cy="414113"/>
            </a:xfrm>
            <a:prstGeom prst="rect">
              <a:avLst/>
            </a:prstGeom>
          </p:spPr>
        </p:pic>
        <p:sp>
          <p:nvSpPr>
            <p:cNvPr id="38" name="DALI">
              <a:extLst>
                <a:ext uri="{FF2B5EF4-FFF2-40B4-BE49-F238E27FC236}">
                  <a16:creationId xmlns:a16="http://schemas.microsoft.com/office/drawing/2014/main" id="{B0A73156-6222-FA10-17E5-EE89B222AE20}"/>
                </a:ext>
              </a:extLst>
            </p:cNvPr>
            <p:cNvSpPr txBox="1"/>
            <p:nvPr/>
          </p:nvSpPr>
          <p:spPr>
            <a:xfrm>
              <a:off x="441076" y="2744333"/>
              <a:ext cx="91479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Schedules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39" name="Picture 90">
              <a:extLst>
                <a:ext uri="{FF2B5EF4-FFF2-40B4-BE49-F238E27FC236}">
                  <a16:creationId xmlns:a16="http://schemas.microsoft.com/office/drawing/2014/main" id="{2E0AF83B-9A5D-DE45-C0B5-BBC5C1802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t="31260"/>
            <a:stretch/>
          </p:blipFill>
          <p:spPr>
            <a:xfrm>
              <a:off x="2981129" y="2760732"/>
              <a:ext cx="1434135" cy="194570"/>
            </a:xfrm>
            <a:prstGeom prst="rect">
              <a:avLst/>
            </a:prstGeom>
          </p:spPr>
        </p:pic>
        <p:sp>
          <p:nvSpPr>
            <p:cNvPr id="40" name="DALI">
              <a:extLst>
                <a:ext uri="{FF2B5EF4-FFF2-40B4-BE49-F238E27FC236}">
                  <a16:creationId xmlns:a16="http://schemas.microsoft.com/office/drawing/2014/main" id="{B57701EC-676D-D204-86A6-C8C8035AEA3E}"/>
                </a:ext>
              </a:extLst>
            </p:cNvPr>
            <p:cNvSpPr txBox="1"/>
            <p:nvPr/>
          </p:nvSpPr>
          <p:spPr>
            <a:xfrm>
              <a:off x="2688743" y="3000422"/>
              <a:ext cx="182284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Tunable Control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41" name="DALI">
              <a:extLst>
                <a:ext uri="{FF2B5EF4-FFF2-40B4-BE49-F238E27FC236}">
                  <a16:creationId xmlns:a16="http://schemas.microsoft.com/office/drawing/2014/main" id="{56C3C81D-4A0D-4255-0B44-85344B7CAE0F}"/>
                </a:ext>
              </a:extLst>
            </p:cNvPr>
            <p:cNvSpPr txBox="1"/>
            <p:nvPr/>
          </p:nvSpPr>
          <p:spPr>
            <a:xfrm>
              <a:off x="631739" y="1011854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Advanced Applications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42" name="Graphic 41" descr="Users">
              <a:extLst>
                <a:ext uri="{FF2B5EF4-FFF2-40B4-BE49-F238E27FC236}">
                  <a16:creationId xmlns:a16="http://schemas.microsoft.com/office/drawing/2014/main" id="{4394F552-5EF7-90AE-FCC0-CDA06F02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51007" y="1454739"/>
              <a:ext cx="570811" cy="570811"/>
            </a:xfrm>
            <a:prstGeom prst="rect">
              <a:avLst/>
            </a:prstGeom>
          </p:spPr>
        </p:pic>
        <p:sp>
          <p:nvSpPr>
            <p:cNvPr id="43" name="DALI">
              <a:extLst>
                <a:ext uri="{FF2B5EF4-FFF2-40B4-BE49-F238E27FC236}">
                  <a16:creationId xmlns:a16="http://schemas.microsoft.com/office/drawing/2014/main" id="{0341488E-EF83-88F4-0A6A-93139EC61580}"/>
                </a:ext>
              </a:extLst>
            </p:cNvPr>
            <p:cNvSpPr txBox="1"/>
            <p:nvPr/>
          </p:nvSpPr>
          <p:spPr>
            <a:xfrm>
              <a:off x="396755" y="1915523"/>
              <a:ext cx="1590958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Access Control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44" name="Graphic 43" descr="Battery charging">
              <a:extLst>
                <a:ext uri="{FF2B5EF4-FFF2-40B4-BE49-F238E27FC236}">
                  <a16:creationId xmlns:a16="http://schemas.microsoft.com/office/drawing/2014/main" id="{A9B40364-0068-B362-4CD6-5C901C16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358583" y="2810393"/>
              <a:ext cx="571671" cy="571671"/>
            </a:xfrm>
            <a:prstGeom prst="rect">
              <a:avLst/>
            </a:prstGeom>
          </p:spPr>
        </p:pic>
        <p:sp>
          <p:nvSpPr>
            <p:cNvPr id="45" name="DALI">
              <a:extLst>
                <a:ext uri="{FF2B5EF4-FFF2-40B4-BE49-F238E27FC236}">
                  <a16:creationId xmlns:a16="http://schemas.microsoft.com/office/drawing/2014/main" id="{7DD667D6-5E9C-A51B-3D77-84628C229EFE}"/>
                </a:ext>
              </a:extLst>
            </p:cNvPr>
            <p:cNvSpPr txBox="1"/>
            <p:nvPr/>
          </p:nvSpPr>
          <p:spPr>
            <a:xfrm>
              <a:off x="815693" y="3236045"/>
              <a:ext cx="182284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ea typeface="Microsoft JhengHei" panose="020B0604030504040204" pitchFamily="34" charset="-120"/>
                </a:rPr>
                <a:t>Retain </a:t>
              </a:r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State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grpSp>
          <p:nvGrpSpPr>
            <p:cNvPr id="46" name="Group 97">
              <a:extLst>
                <a:ext uri="{FF2B5EF4-FFF2-40B4-BE49-F238E27FC236}">
                  <a16:creationId xmlns:a16="http://schemas.microsoft.com/office/drawing/2014/main" id="{B2A7D9A0-77C2-F0B0-F946-A74347BB7EEF}"/>
                </a:ext>
              </a:extLst>
            </p:cNvPr>
            <p:cNvGrpSpPr/>
            <p:nvPr/>
          </p:nvGrpSpPr>
          <p:grpSpPr>
            <a:xfrm>
              <a:off x="1604290" y="1701005"/>
              <a:ext cx="1484817" cy="900222"/>
              <a:chOff x="5660352" y="1475850"/>
              <a:chExt cx="4880461" cy="3147429"/>
            </a:xfrm>
          </p:grpSpPr>
          <p:grpSp>
            <p:nvGrpSpPr>
              <p:cNvPr id="177" name="Group 134">
                <a:extLst>
                  <a:ext uri="{FF2B5EF4-FFF2-40B4-BE49-F238E27FC236}">
                    <a16:creationId xmlns:a16="http://schemas.microsoft.com/office/drawing/2014/main" id="{1BFD5B2C-C9C8-E51A-0684-D0F9DC65D244}"/>
                  </a:ext>
                </a:extLst>
              </p:cNvPr>
              <p:cNvGrpSpPr/>
              <p:nvPr/>
            </p:nvGrpSpPr>
            <p:grpSpPr>
              <a:xfrm>
                <a:off x="5660352" y="1498862"/>
                <a:ext cx="4649430" cy="3124417"/>
                <a:chOff x="1446570" y="0"/>
                <a:chExt cx="4649430" cy="3124417"/>
              </a:xfrm>
            </p:grpSpPr>
            <p:pic>
              <p:nvPicPr>
                <p:cNvPr id="179" name="Picture 136" descr="A picture containing text, indoor, electronics, computer&#10;&#10;Description automatically generated">
                  <a:extLst>
                    <a:ext uri="{FF2B5EF4-FFF2-40B4-BE49-F238E27FC236}">
                      <a16:creationId xmlns:a16="http://schemas.microsoft.com/office/drawing/2014/main" id="{8597BC0A-557B-FFB6-F471-5E5CD8FDC3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6570" y="0"/>
                  <a:ext cx="4649430" cy="3124417"/>
                </a:xfrm>
                <a:prstGeom prst="rect">
                  <a:avLst/>
                </a:prstGeom>
              </p:spPr>
            </p:pic>
            <p:pic>
              <p:nvPicPr>
                <p:cNvPr id="180" name="Picture 137" descr="Graphical user interface, application&#10;&#10;Description automatically generated">
                  <a:extLst>
                    <a:ext uri="{FF2B5EF4-FFF2-40B4-BE49-F238E27FC236}">
                      <a16:creationId xmlns:a16="http://schemas.microsoft.com/office/drawing/2014/main" id="{40EDBC99-47D3-F8C1-8E48-C00F43A18B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8853" y="455248"/>
                  <a:ext cx="3086718" cy="1765116"/>
                </a:xfrm>
                <a:prstGeom prst="rect">
                  <a:avLst/>
                </a:prstGeom>
              </p:spPr>
            </p:pic>
          </p:grpSp>
          <p:pic>
            <p:nvPicPr>
              <p:cNvPr id="178" name="Picture 135">
                <a:extLst>
                  <a:ext uri="{FF2B5EF4-FFF2-40B4-BE49-F238E27FC236}">
                    <a16:creationId xmlns:a16="http://schemas.microsoft.com/office/drawing/2014/main" id="{8870C729-8805-0320-872F-54BB0D5FD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21363" y="1475850"/>
                <a:ext cx="3219450" cy="18669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47" name="Oval 98">
              <a:extLst>
                <a:ext uri="{FF2B5EF4-FFF2-40B4-BE49-F238E27FC236}">
                  <a16:creationId xmlns:a16="http://schemas.microsoft.com/office/drawing/2014/main" id="{0C509055-F51C-96B4-3954-54F52464D9D6}"/>
                </a:ext>
              </a:extLst>
            </p:cNvPr>
            <p:cNvSpPr/>
            <p:nvPr/>
          </p:nvSpPr>
          <p:spPr>
            <a:xfrm rot="10800000">
              <a:off x="3721759" y="1296163"/>
              <a:ext cx="134511" cy="123107"/>
            </a:xfrm>
            <a:prstGeom prst="ellipse">
              <a:avLst/>
            </a:prstGeom>
            <a:solidFill>
              <a:srgbClr val="4D659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DALI">
              <a:extLst>
                <a:ext uri="{FF2B5EF4-FFF2-40B4-BE49-F238E27FC236}">
                  <a16:creationId xmlns:a16="http://schemas.microsoft.com/office/drawing/2014/main" id="{CB4F275A-D395-0CBB-09EB-565FA23CD705}"/>
                </a:ext>
              </a:extLst>
            </p:cNvPr>
            <p:cNvSpPr txBox="1"/>
            <p:nvPr/>
          </p:nvSpPr>
          <p:spPr>
            <a:xfrm>
              <a:off x="9921818" y="3016949"/>
              <a:ext cx="1468653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Third-party cloud Interfaces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49" name="DALI">
              <a:extLst>
                <a:ext uri="{FF2B5EF4-FFF2-40B4-BE49-F238E27FC236}">
                  <a16:creationId xmlns:a16="http://schemas.microsoft.com/office/drawing/2014/main" id="{03EDCAC7-DA7E-4D1B-43C0-76D971588482}"/>
                </a:ext>
              </a:extLst>
            </p:cNvPr>
            <p:cNvSpPr txBox="1"/>
            <p:nvPr/>
          </p:nvSpPr>
          <p:spPr>
            <a:xfrm>
              <a:off x="8520989" y="3053835"/>
              <a:ext cx="1095377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SDKs &amp; </a:t>
              </a:r>
            </a:p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APIs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50" name="DALI">
              <a:extLst>
                <a:ext uri="{FF2B5EF4-FFF2-40B4-BE49-F238E27FC236}">
                  <a16:creationId xmlns:a16="http://schemas.microsoft.com/office/drawing/2014/main" id="{32E13280-36C0-1593-CB95-576DBF79CB4D}"/>
                </a:ext>
              </a:extLst>
            </p:cNvPr>
            <p:cNvSpPr txBox="1"/>
            <p:nvPr/>
          </p:nvSpPr>
          <p:spPr>
            <a:xfrm>
              <a:off x="9688785" y="1826445"/>
              <a:ext cx="2217075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US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Amazon Alexa, Google Assistant</a:t>
              </a:r>
            </a:p>
          </p:txBody>
        </p:sp>
        <p:sp>
          <p:nvSpPr>
            <p:cNvPr id="51" name="DALI">
              <a:extLst>
                <a:ext uri="{FF2B5EF4-FFF2-40B4-BE49-F238E27FC236}">
                  <a16:creationId xmlns:a16="http://schemas.microsoft.com/office/drawing/2014/main" id="{BCEA77C2-FB5E-52C2-DD66-C4387629D84D}"/>
                </a:ext>
              </a:extLst>
            </p:cNvPr>
            <p:cNvSpPr txBox="1"/>
            <p:nvPr/>
          </p:nvSpPr>
          <p:spPr>
            <a:xfrm>
              <a:off x="8226207" y="1907704"/>
              <a:ext cx="1580765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Web &amp; Mobile Apps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3DB3AAA-3489-F9A4-3791-C4B9A9540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8672167" y="1453726"/>
              <a:ext cx="478146" cy="478146"/>
            </a:xfrm>
            <a:prstGeom prst="rect">
              <a:avLst/>
            </a:prstGeom>
          </p:spPr>
        </p:pic>
        <p:pic>
          <p:nvPicPr>
            <p:cNvPr id="53" name="Picture 104">
              <a:extLst>
                <a:ext uri="{FF2B5EF4-FFF2-40B4-BE49-F238E27FC236}">
                  <a16:creationId xmlns:a16="http://schemas.microsoft.com/office/drawing/2014/main" id="{BE7ED887-A4C8-36CA-74EB-A9D49B9A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947" y="1470469"/>
              <a:ext cx="453427" cy="453427"/>
            </a:xfrm>
            <a:prstGeom prst="rect">
              <a:avLst/>
            </a:prstGeom>
          </p:spPr>
        </p:pic>
        <p:pic>
          <p:nvPicPr>
            <p:cNvPr id="54" name="Picture 105">
              <a:extLst>
                <a:ext uri="{FF2B5EF4-FFF2-40B4-BE49-F238E27FC236}">
                  <a16:creationId xmlns:a16="http://schemas.microsoft.com/office/drawing/2014/main" id="{D96BB2FA-B530-238E-F9DA-2CFFCAC83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587" y="1519574"/>
              <a:ext cx="383418" cy="404219"/>
            </a:xfrm>
            <a:prstGeom prst="rect">
              <a:avLst/>
            </a:prstGeom>
          </p:spPr>
        </p:pic>
        <p:grpSp>
          <p:nvGrpSpPr>
            <p:cNvPr id="55" name="Group 106">
              <a:extLst>
                <a:ext uri="{FF2B5EF4-FFF2-40B4-BE49-F238E27FC236}">
                  <a16:creationId xmlns:a16="http://schemas.microsoft.com/office/drawing/2014/main" id="{7607E701-53C3-09A7-9A97-0B68FACDC0BC}"/>
                </a:ext>
              </a:extLst>
            </p:cNvPr>
            <p:cNvGrpSpPr/>
            <p:nvPr/>
          </p:nvGrpSpPr>
          <p:grpSpPr>
            <a:xfrm>
              <a:off x="10134130" y="2380570"/>
              <a:ext cx="915875" cy="637650"/>
              <a:chOff x="9109750" y="2745807"/>
              <a:chExt cx="545141" cy="323931"/>
            </a:xfrm>
          </p:grpSpPr>
          <p:pic>
            <p:nvPicPr>
              <p:cNvPr id="174" name="Picture 131">
                <a:extLst>
                  <a:ext uri="{FF2B5EF4-FFF2-40B4-BE49-F238E27FC236}">
                    <a16:creationId xmlns:a16="http://schemas.microsoft.com/office/drawing/2014/main" id="{14F99B02-762B-FAA9-7D69-9768A9C75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1641" y="2745807"/>
                <a:ext cx="196864" cy="196864"/>
              </a:xfrm>
              <a:prstGeom prst="rect">
                <a:avLst/>
              </a:prstGeom>
            </p:spPr>
          </p:pic>
          <p:pic>
            <p:nvPicPr>
              <p:cNvPr id="175" name="Graphic 174">
                <a:extLst>
                  <a:ext uri="{FF2B5EF4-FFF2-40B4-BE49-F238E27FC236}">
                    <a16:creationId xmlns:a16="http://schemas.microsoft.com/office/drawing/2014/main" id="{55E28CD1-556E-6559-E8EE-2B5D404DB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9415294" y="2830141"/>
                <a:ext cx="239597" cy="239597"/>
              </a:xfrm>
              <a:prstGeom prst="rect">
                <a:avLst/>
              </a:prstGeom>
            </p:spPr>
          </p:pic>
          <p:pic>
            <p:nvPicPr>
              <p:cNvPr id="176" name="Graphic 175">
                <a:extLst>
                  <a:ext uri="{FF2B5EF4-FFF2-40B4-BE49-F238E27FC236}">
                    <a16:creationId xmlns:a16="http://schemas.microsoft.com/office/drawing/2014/main" id="{E064416D-2619-44E3-7EBA-248ECA3B6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9109750" y="2792801"/>
                <a:ext cx="267895" cy="267895"/>
              </a:xfrm>
              <a:prstGeom prst="rect">
                <a:avLst/>
              </a:prstGeom>
            </p:spPr>
          </p:pic>
        </p:grp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8153C1DE-DE86-80AD-F27F-E9F4AC61F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641913" y="2387526"/>
              <a:ext cx="640468" cy="640468"/>
            </a:xfrm>
            <a:prstGeom prst="rect">
              <a:avLst/>
            </a:prstGeom>
          </p:spPr>
        </p:pic>
        <p:cxnSp>
          <p:nvCxnSpPr>
            <p:cNvPr id="57" name="Straight Connector 108">
              <a:extLst>
                <a:ext uri="{FF2B5EF4-FFF2-40B4-BE49-F238E27FC236}">
                  <a16:creationId xmlns:a16="http://schemas.microsoft.com/office/drawing/2014/main" id="{3259484E-A6B9-4468-9E0A-CCA241CB1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6097" y="1381615"/>
              <a:ext cx="3405097" cy="118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8" name="Straight Connector 109">
              <a:extLst>
                <a:ext uri="{FF2B5EF4-FFF2-40B4-BE49-F238E27FC236}">
                  <a16:creationId xmlns:a16="http://schemas.microsoft.com/office/drawing/2014/main" id="{69352726-8996-E076-D0D7-F32F8401DF1D}"/>
                </a:ext>
              </a:extLst>
            </p:cNvPr>
            <p:cNvCxnSpPr/>
            <p:nvPr/>
          </p:nvCxnSpPr>
          <p:spPr>
            <a:xfrm flipV="1">
              <a:off x="7446325" y="1362139"/>
              <a:ext cx="817556" cy="572429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9" name="DALI">
              <a:extLst>
                <a:ext uri="{FF2B5EF4-FFF2-40B4-BE49-F238E27FC236}">
                  <a16:creationId xmlns:a16="http://schemas.microsoft.com/office/drawing/2014/main" id="{E8EF1F3C-991C-8F95-ACC0-EECC90E1AE1B}"/>
                </a:ext>
              </a:extLst>
            </p:cNvPr>
            <p:cNvSpPr txBox="1"/>
            <p:nvPr/>
          </p:nvSpPr>
          <p:spPr>
            <a:xfrm>
              <a:off x="9685561" y="1020959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Interface Layer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61" name="Oval 111">
              <a:extLst>
                <a:ext uri="{FF2B5EF4-FFF2-40B4-BE49-F238E27FC236}">
                  <a16:creationId xmlns:a16="http://schemas.microsoft.com/office/drawing/2014/main" id="{91369FBB-CC83-B86C-3242-53B9123531F4}"/>
                </a:ext>
              </a:extLst>
            </p:cNvPr>
            <p:cNvSpPr/>
            <p:nvPr/>
          </p:nvSpPr>
          <p:spPr>
            <a:xfrm rot="10800000">
              <a:off x="8225676" y="1318734"/>
              <a:ext cx="134511" cy="123107"/>
            </a:xfrm>
            <a:prstGeom prst="ellipse">
              <a:avLst/>
            </a:prstGeom>
            <a:solidFill>
              <a:srgbClr val="4D659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1" name="Picture 112">
              <a:extLst>
                <a:ext uri="{FF2B5EF4-FFF2-40B4-BE49-F238E27FC236}">
                  <a16:creationId xmlns:a16="http://schemas.microsoft.com/office/drawing/2014/main" id="{031C0D89-3821-CA5E-F90A-9C538307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702" y="4596090"/>
              <a:ext cx="413472" cy="435903"/>
            </a:xfrm>
            <a:prstGeom prst="rect">
              <a:avLst/>
            </a:prstGeom>
          </p:spPr>
        </p:pic>
        <p:pic>
          <p:nvPicPr>
            <p:cNvPr id="173" name="Picture 13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2FF6F8E3-204B-5439-F702-32C2073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216" y="4185186"/>
              <a:ext cx="492609" cy="366684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69FE916A-1616-30EA-EAF0-1CD97930D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0797322" y="4127002"/>
              <a:ext cx="741546" cy="379312"/>
            </a:xfrm>
            <a:prstGeom prst="rect">
              <a:avLst/>
            </a:prstGeom>
          </p:spPr>
        </p:pic>
        <p:pic>
          <p:nvPicPr>
            <p:cNvPr id="154" name="Picture 115">
              <a:extLst>
                <a:ext uri="{FF2B5EF4-FFF2-40B4-BE49-F238E27FC236}">
                  <a16:creationId xmlns:a16="http://schemas.microsoft.com/office/drawing/2014/main" id="{385FE4FE-BFAE-0F37-FED7-2386462D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485" y="3996496"/>
              <a:ext cx="244087" cy="372032"/>
            </a:xfrm>
            <a:prstGeom prst="rect">
              <a:avLst/>
            </a:prstGeom>
          </p:spPr>
        </p:pic>
        <p:pic>
          <p:nvPicPr>
            <p:cNvPr id="155" name="Picture 116">
              <a:extLst>
                <a:ext uri="{FF2B5EF4-FFF2-40B4-BE49-F238E27FC236}">
                  <a16:creationId xmlns:a16="http://schemas.microsoft.com/office/drawing/2014/main" id="{0869FAF8-BFB2-6024-84F7-147A2940C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969801" y="4009540"/>
              <a:ext cx="411614" cy="353865"/>
            </a:xfrm>
            <a:prstGeom prst="rect">
              <a:avLst/>
            </a:prstGeom>
          </p:spPr>
        </p:pic>
        <p:sp>
          <p:nvSpPr>
            <p:cNvPr id="156" name="DALI">
              <a:extLst>
                <a:ext uri="{FF2B5EF4-FFF2-40B4-BE49-F238E27FC236}">
                  <a16:creationId xmlns:a16="http://schemas.microsoft.com/office/drawing/2014/main" id="{CF198444-6AD1-B1BE-CE42-5640A3AA32F1}"/>
                </a:ext>
              </a:extLst>
            </p:cNvPr>
            <p:cNvSpPr txBox="1"/>
            <p:nvPr/>
          </p:nvSpPr>
          <p:spPr>
            <a:xfrm>
              <a:off x="10537888" y="5138160"/>
              <a:ext cx="136797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Code Compliant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157" name="DALI">
              <a:extLst>
                <a:ext uri="{FF2B5EF4-FFF2-40B4-BE49-F238E27FC236}">
                  <a16:creationId xmlns:a16="http://schemas.microsoft.com/office/drawing/2014/main" id="{69907D29-CC98-C01D-13C4-A4574EB41CBF}"/>
                </a:ext>
              </a:extLst>
            </p:cNvPr>
            <p:cNvSpPr txBox="1"/>
            <p:nvPr/>
          </p:nvSpPr>
          <p:spPr>
            <a:xfrm>
              <a:off x="8197905" y="4349425"/>
              <a:ext cx="136797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 dirty="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BLE Mesh</a:t>
              </a:r>
              <a:endParaRPr sz="1100" dirty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pic>
          <p:nvPicPr>
            <p:cNvPr id="158" name="Picture 119">
              <a:extLst>
                <a:ext uri="{FF2B5EF4-FFF2-40B4-BE49-F238E27FC236}">
                  <a16:creationId xmlns:a16="http://schemas.microsoft.com/office/drawing/2014/main" id="{F0C2373A-568C-7E76-C781-B24E183C5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3720" y="5146872"/>
              <a:ext cx="635153" cy="635153"/>
            </a:xfrm>
            <a:prstGeom prst="rect">
              <a:avLst/>
            </a:prstGeom>
          </p:spPr>
        </p:pic>
        <p:pic>
          <p:nvPicPr>
            <p:cNvPr id="159" name="Picture 120">
              <a:extLst>
                <a:ext uri="{FF2B5EF4-FFF2-40B4-BE49-F238E27FC236}">
                  <a16:creationId xmlns:a16="http://schemas.microsoft.com/office/drawing/2014/main" id="{279108E7-AB67-919E-88A6-168734408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758" y="5214742"/>
              <a:ext cx="677836" cy="381283"/>
            </a:xfrm>
            <a:prstGeom prst="rect">
              <a:avLst/>
            </a:prstGeom>
          </p:spPr>
        </p:pic>
        <p:pic>
          <p:nvPicPr>
            <p:cNvPr id="160" name="Picture 121">
              <a:extLst>
                <a:ext uri="{FF2B5EF4-FFF2-40B4-BE49-F238E27FC236}">
                  <a16:creationId xmlns:a16="http://schemas.microsoft.com/office/drawing/2014/main" id="{C3D29A28-0E28-87E6-8E0D-63A3965B5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8906417" y="4774675"/>
              <a:ext cx="311494" cy="318758"/>
            </a:xfrm>
            <a:prstGeom prst="rect">
              <a:avLst/>
            </a:prstGeom>
          </p:spPr>
        </p:pic>
        <p:pic>
          <p:nvPicPr>
            <p:cNvPr id="161" name="Picture 122">
              <a:extLst>
                <a:ext uri="{FF2B5EF4-FFF2-40B4-BE49-F238E27FC236}">
                  <a16:creationId xmlns:a16="http://schemas.microsoft.com/office/drawing/2014/main" id="{0C81D04C-5678-D3C4-14C0-3209EEC98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9548634" y="4733983"/>
              <a:ext cx="413472" cy="424957"/>
            </a:xfrm>
            <a:prstGeom prst="rect">
              <a:avLst/>
            </a:prstGeom>
          </p:spPr>
        </p:pic>
        <p:pic>
          <p:nvPicPr>
            <p:cNvPr id="162" name="Picture 123">
              <a:extLst>
                <a:ext uri="{FF2B5EF4-FFF2-40B4-BE49-F238E27FC236}">
                  <a16:creationId xmlns:a16="http://schemas.microsoft.com/office/drawing/2014/main" id="{2931BA47-2ABA-3037-EB14-D6E2BC707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8561953" y="5138719"/>
              <a:ext cx="277987" cy="279795"/>
            </a:xfrm>
            <a:prstGeom prst="rect">
              <a:avLst/>
            </a:prstGeom>
          </p:spPr>
        </p:pic>
        <p:sp>
          <p:nvSpPr>
            <p:cNvPr id="163" name="DALI">
              <a:extLst>
                <a:ext uri="{FF2B5EF4-FFF2-40B4-BE49-F238E27FC236}">
                  <a16:creationId xmlns:a16="http://schemas.microsoft.com/office/drawing/2014/main" id="{341DCCBD-F35A-B93A-7055-512AA8CE1A85}"/>
                </a:ext>
              </a:extLst>
            </p:cNvPr>
            <p:cNvSpPr txBox="1"/>
            <p:nvPr/>
          </p:nvSpPr>
          <p:spPr>
            <a:xfrm>
              <a:off x="8887749" y="5782388"/>
              <a:ext cx="136797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en-IN" sz="1100">
                  <a:solidFill>
                    <a:schemeClr val="accent1"/>
                  </a:solidFill>
                  <a:latin typeface="+mj-lt"/>
                  <a:ea typeface="Microsoft JhengHei" panose="020B0604030504040204" pitchFamily="34" charset="-120"/>
                </a:rPr>
                <a:t>Certified</a:t>
              </a:r>
              <a:endParaRPr sz="110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cxnSp>
          <p:nvCxnSpPr>
            <p:cNvPr id="164" name="Straight Connector 125">
              <a:extLst>
                <a:ext uri="{FF2B5EF4-FFF2-40B4-BE49-F238E27FC236}">
                  <a16:creationId xmlns:a16="http://schemas.microsoft.com/office/drawing/2014/main" id="{F246C282-06BF-EA70-D21C-652D5F99E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3763" y="3830611"/>
              <a:ext cx="3512097" cy="10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Connector 126">
              <a:extLst>
                <a:ext uri="{FF2B5EF4-FFF2-40B4-BE49-F238E27FC236}">
                  <a16:creationId xmlns:a16="http://schemas.microsoft.com/office/drawing/2014/main" id="{30DAF842-2369-824D-2396-FAEBE37DD7D1}"/>
                </a:ext>
              </a:extLst>
            </p:cNvPr>
            <p:cNvCxnSpPr>
              <a:cxnSpLocks/>
            </p:cNvCxnSpPr>
            <p:nvPr/>
          </p:nvCxnSpPr>
          <p:spPr>
            <a:xfrm>
              <a:off x="7606378" y="3346350"/>
              <a:ext cx="731441" cy="433134"/>
            </a:xfrm>
            <a:prstGeom prst="line">
              <a:avLst/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6" name="DALI">
              <a:extLst>
                <a:ext uri="{FF2B5EF4-FFF2-40B4-BE49-F238E27FC236}">
                  <a16:creationId xmlns:a16="http://schemas.microsoft.com/office/drawing/2014/main" id="{19B57FE8-DCB3-42B2-EDC6-B995620E68AF}"/>
                </a:ext>
              </a:extLst>
            </p:cNvPr>
            <p:cNvSpPr txBox="1"/>
            <p:nvPr/>
          </p:nvSpPr>
          <p:spPr>
            <a:xfrm>
              <a:off x="9698733" y="3559482"/>
              <a:ext cx="2197178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pPr algn="l"/>
              <a:r>
                <a:rPr lang="en-IN" sz="1400" b="1" dirty="0">
                  <a:solidFill>
                    <a:srgbClr val="FF6600"/>
                  </a:solidFill>
                  <a:latin typeface="+mj-lt"/>
                  <a:ea typeface="Microsoft JhengHei" panose="020B0604030504040204" pitchFamily="34" charset="-120"/>
                </a:rPr>
                <a:t>Compliance &amp; Protocols</a:t>
              </a:r>
              <a:endParaRPr sz="1400" b="1" dirty="0">
                <a:solidFill>
                  <a:srgbClr val="FF6600"/>
                </a:solidFill>
                <a:latin typeface="+mj-lt"/>
                <a:ea typeface="Microsoft JhengHei" panose="020B0604030504040204" pitchFamily="34" charset="-120"/>
              </a:endParaRPr>
            </a:p>
          </p:txBody>
        </p:sp>
        <p:sp>
          <p:nvSpPr>
            <p:cNvPr id="167" name="Oval 128">
              <a:extLst>
                <a:ext uri="{FF2B5EF4-FFF2-40B4-BE49-F238E27FC236}">
                  <a16:creationId xmlns:a16="http://schemas.microsoft.com/office/drawing/2014/main" id="{8F2050F0-958E-CCB3-9E37-468DDEB5835A}"/>
                </a:ext>
              </a:extLst>
            </p:cNvPr>
            <p:cNvSpPr/>
            <p:nvPr/>
          </p:nvSpPr>
          <p:spPr>
            <a:xfrm rot="10800000">
              <a:off x="8302337" y="3752032"/>
              <a:ext cx="134511" cy="123107"/>
            </a:xfrm>
            <a:prstGeom prst="ellipse">
              <a:avLst/>
            </a:prstGeom>
            <a:solidFill>
              <a:srgbClr val="4D659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2457D5DF-CB2F-FFCF-C293-C9BDA65AA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8515003" y="2149175"/>
              <a:ext cx="294603" cy="274735"/>
            </a:xfrm>
            <a:prstGeom prst="rect">
              <a:avLst/>
            </a:prstGeom>
          </p:spPr>
        </p:pic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4BC7046D-B60C-A4A3-89A0-7BB65CD2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9000294" y="2149852"/>
              <a:ext cx="293988" cy="274162"/>
            </a:xfrm>
            <a:prstGeom prst="rect">
              <a:avLst/>
            </a:prstGeom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85146D9C-4EB9-1A71-6418-573D99D3C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10523888" y="5484150"/>
              <a:ext cx="1005902" cy="559846"/>
            </a:xfrm>
            <a:prstGeom prst="rect">
              <a:avLst/>
            </a:prstGeom>
          </p:spPr>
        </p:pic>
        <p:pic>
          <p:nvPicPr>
            <p:cNvPr id="171" name="Afbeelding 170">
              <a:extLst>
                <a:ext uri="{FF2B5EF4-FFF2-40B4-BE49-F238E27FC236}">
                  <a16:creationId xmlns:a16="http://schemas.microsoft.com/office/drawing/2014/main" id="{AED2DC6B-7E14-056B-4545-4E29F3E7C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5213479" y="4340537"/>
              <a:ext cx="1907001" cy="1784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42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27A-DA7D-4AF9-6AEB-707DC7CCB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15A52EE1-5C51-0739-2697-D936F0C9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050906B-9BCB-9669-9C8D-6DA50B6D228B}"/>
              </a:ext>
            </a:extLst>
          </p:cNvPr>
          <p:cNvSpPr txBox="1"/>
          <p:nvPr/>
        </p:nvSpPr>
        <p:spPr>
          <a:xfrm>
            <a:off x="3525290" y="967141"/>
            <a:ext cx="607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Voordelen van Niagara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3FD266-BFD2-61B1-81F0-923AE92B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68" y="1736582"/>
            <a:ext cx="8145475" cy="45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4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9530-9CD2-0CCF-E8C9-A9B1097FB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7E8FEFE7-61D3-2F14-B63E-02939202F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FBFA84-7639-FFF2-1672-C64B8D855E8E}"/>
              </a:ext>
            </a:extLst>
          </p:cNvPr>
          <p:cNvSpPr txBox="1"/>
          <p:nvPr/>
        </p:nvSpPr>
        <p:spPr>
          <a:xfrm>
            <a:off x="2081544" y="304760"/>
            <a:ext cx="998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Niagara 4 toepassing diagram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AB1A180-A495-56E2-9D06-99013D0BBCCF}"/>
              </a:ext>
            </a:extLst>
          </p:cNvPr>
          <p:cNvGrpSpPr/>
          <p:nvPr/>
        </p:nvGrpSpPr>
        <p:grpSpPr>
          <a:xfrm>
            <a:off x="2046514" y="1339439"/>
            <a:ext cx="9802372" cy="5313382"/>
            <a:chOff x="1598746" y="170544"/>
            <a:chExt cx="10358997" cy="648540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CB17EBD-C62F-C0E3-04F2-AC6CF42B3EDE}"/>
                </a:ext>
              </a:extLst>
            </p:cNvPr>
            <p:cNvSpPr/>
            <p:nvPr/>
          </p:nvSpPr>
          <p:spPr>
            <a:xfrm>
              <a:off x="1616704" y="5244762"/>
              <a:ext cx="10323081" cy="1411191"/>
            </a:xfrm>
            <a:prstGeom prst="rect">
              <a:avLst/>
            </a:prstGeom>
            <a:solidFill>
              <a:srgbClr val="FFB1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1B85FC35-AE76-34CF-CD28-479D19CD4CB2}"/>
                </a:ext>
              </a:extLst>
            </p:cNvPr>
            <p:cNvSpPr/>
            <p:nvPr/>
          </p:nvSpPr>
          <p:spPr>
            <a:xfrm>
              <a:off x="1598746" y="193676"/>
              <a:ext cx="10341039" cy="26944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2EBFE98-5722-BE1F-512E-0ADC1791F112}"/>
                </a:ext>
              </a:extLst>
            </p:cNvPr>
            <p:cNvSpPr/>
            <p:nvPr/>
          </p:nvSpPr>
          <p:spPr>
            <a:xfrm>
              <a:off x="1616704" y="2858846"/>
              <a:ext cx="10341039" cy="2407236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62" name="Rechthoek: afgeronde hoeken 61">
              <a:extLst>
                <a:ext uri="{FF2B5EF4-FFF2-40B4-BE49-F238E27FC236}">
                  <a16:creationId xmlns:a16="http://schemas.microsoft.com/office/drawing/2014/main" id="{A013D5AB-A9A6-5177-8E97-EC88AA0F14BA}"/>
                </a:ext>
              </a:extLst>
            </p:cNvPr>
            <p:cNvSpPr/>
            <p:nvPr/>
          </p:nvSpPr>
          <p:spPr>
            <a:xfrm>
              <a:off x="10453036" y="170544"/>
              <a:ext cx="1453845" cy="69946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</a:rPr>
                <a:t>One</a:t>
              </a:r>
              <a:r>
                <a:rPr lang="nl-NL" sz="10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</a:rPr>
                <a:t>commissioning</a:t>
              </a:r>
              <a:r>
                <a:rPr lang="nl-NL" sz="1000" b="1" dirty="0">
                  <a:solidFill>
                    <a:schemeClr val="bg2">
                      <a:lumMod val="25000"/>
                    </a:schemeClr>
                  </a:solidFill>
                </a:rPr>
                <a:t> company</a:t>
              </a:r>
            </a:p>
          </p:txBody>
        </p:sp>
        <p:sp>
          <p:nvSpPr>
            <p:cNvPr id="63" name="Rechthoek: afgeronde hoeken 62">
              <a:extLst>
                <a:ext uri="{FF2B5EF4-FFF2-40B4-BE49-F238E27FC236}">
                  <a16:creationId xmlns:a16="http://schemas.microsoft.com/office/drawing/2014/main" id="{818EE08B-EA5C-5C89-1DEA-0EE8C3C51B21}"/>
                </a:ext>
              </a:extLst>
            </p:cNvPr>
            <p:cNvSpPr/>
            <p:nvPr/>
          </p:nvSpPr>
          <p:spPr>
            <a:xfrm>
              <a:off x="2366276" y="5574859"/>
              <a:ext cx="1237238" cy="99615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Standalone system</a:t>
              </a:r>
            </a:p>
          </p:txBody>
        </p:sp>
        <p:sp>
          <p:nvSpPr>
            <p:cNvPr id="128" name="Rechthoek: afgeronde hoeken 127">
              <a:extLst>
                <a:ext uri="{FF2B5EF4-FFF2-40B4-BE49-F238E27FC236}">
                  <a16:creationId xmlns:a16="http://schemas.microsoft.com/office/drawing/2014/main" id="{9C83D682-619F-757D-7B57-1A9EF6DBF2C7}"/>
                </a:ext>
              </a:extLst>
            </p:cNvPr>
            <p:cNvSpPr/>
            <p:nvPr/>
          </p:nvSpPr>
          <p:spPr>
            <a:xfrm>
              <a:off x="4631192" y="5544026"/>
              <a:ext cx="1237238" cy="99615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Standalone system</a:t>
              </a:r>
            </a:p>
          </p:txBody>
        </p:sp>
        <p:sp>
          <p:nvSpPr>
            <p:cNvPr id="129" name="Ruit 128">
              <a:extLst>
                <a:ext uri="{FF2B5EF4-FFF2-40B4-BE49-F238E27FC236}">
                  <a16:creationId xmlns:a16="http://schemas.microsoft.com/office/drawing/2014/main" id="{810DEF08-9C1E-6E2C-AA16-9FEBDA9E759C}"/>
                </a:ext>
              </a:extLst>
            </p:cNvPr>
            <p:cNvSpPr/>
            <p:nvPr/>
          </p:nvSpPr>
          <p:spPr>
            <a:xfrm>
              <a:off x="2006836" y="293783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Programming in Niagara</a:t>
              </a:r>
            </a:p>
          </p:txBody>
        </p:sp>
        <p:sp>
          <p:nvSpPr>
            <p:cNvPr id="130" name="Tekstvak 129">
              <a:extLst>
                <a:ext uri="{FF2B5EF4-FFF2-40B4-BE49-F238E27FC236}">
                  <a16:creationId xmlns:a16="http://schemas.microsoft.com/office/drawing/2014/main" id="{D6827C22-A510-1B19-95C9-F23EB1AE084E}"/>
                </a:ext>
              </a:extLst>
            </p:cNvPr>
            <p:cNvSpPr txBox="1"/>
            <p:nvPr/>
          </p:nvSpPr>
          <p:spPr>
            <a:xfrm>
              <a:off x="3945365" y="55805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sp>
          <p:nvSpPr>
            <p:cNvPr id="131" name="Tekstvak 130">
              <a:extLst>
                <a:ext uri="{FF2B5EF4-FFF2-40B4-BE49-F238E27FC236}">
                  <a16:creationId xmlns:a16="http://schemas.microsoft.com/office/drawing/2014/main" id="{27EB1B1C-B6C9-4489-63E0-04945C4FEC25}"/>
                </a:ext>
              </a:extLst>
            </p:cNvPr>
            <p:cNvSpPr txBox="1"/>
            <p:nvPr/>
          </p:nvSpPr>
          <p:spPr>
            <a:xfrm>
              <a:off x="2812102" y="1199916"/>
              <a:ext cx="2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  <p:sp>
          <p:nvSpPr>
            <p:cNvPr id="132" name="Ruit 131">
              <a:extLst>
                <a:ext uri="{FF2B5EF4-FFF2-40B4-BE49-F238E27FC236}">
                  <a16:creationId xmlns:a16="http://schemas.microsoft.com/office/drawing/2014/main" id="{2C8E757A-702F-949E-CFED-8634F7C3971C}"/>
                </a:ext>
              </a:extLst>
            </p:cNvPr>
            <p:cNvSpPr/>
            <p:nvPr/>
          </p:nvSpPr>
          <p:spPr>
            <a:xfrm>
              <a:off x="4355132" y="2966829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Gateway IP/REST API</a:t>
              </a:r>
            </a:p>
          </p:txBody>
        </p:sp>
        <p:sp>
          <p:nvSpPr>
            <p:cNvPr id="133" name="Tekstvak 132">
              <a:extLst>
                <a:ext uri="{FF2B5EF4-FFF2-40B4-BE49-F238E27FC236}">
                  <a16:creationId xmlns:a16="http://schemas.microsoft.com/office/drawing/2014/main" id="{E310D591-8896-4EA2-4908-CACEAFB641AA}"/>
                </a:ext>
              </a:extLst>
            </p:cNvPr>
            <p:cNvSpPr txBox="1"/>
            <p:nvPr/>
          </p:nvSpPr>
          <p:spPr>
            <a:xfrm>
              <a:off x="3908226" y="319835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sp>
          <p:nvSpPr>
            <p:cNvPr id="134" name="Tekstvak 133">
              <a:extLst>
                <a:ext uri="{FF2B5EF4-FFF2-40B4-BE49-F238E27FC236}">
                  <a16:creationId xmlns:a16="http://schemas.microsoft.com/office/drawing/2014/main" id="{D345FE72-DB4B-4238-3615-71E76B516465}"/>
                </a:ext>
              </a:extLst>
            </p:cNvPr>
            <p:cNvSpPr txBox="1"/>
            <p:nvPr/>
          </p:nvSpPr>
          <p:spPr>
            <a:xfrm>
              <a:off x="2833231" y="3862891"/>
              <a:ext cx="2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  <p:sp>
          <p:nvSpPr>
            <p:cNvPr id="135" name="Tekstvak 134">
              <a:extLst>
                <a:ext uri="{FF2B5EF4-FFF2-40B4-BE49-F238E27FC236}">
                  <a16:creationId xmlns:a16="http://schemas.microsoft.com/office/drawing/2014/main" id="{36A80994-3B3C-1751-A54F-C4E21373AD36}"/>
                </a:ext>
              </a:extLst>
            </p:cNvPr>
            <p:cNvSpPr txBox="1"/>
            <p:nvPr/>
          </p:nvSpPr>
          <p:spPr>
            <a:xfrm>
              <a:off x="3935940" y="18644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sp>
          <p:nvSpPr>
            <p:cNvPr id="136" name="Tekstvak 135">
              <a:extLst>
                <a:ext uri="{FF2B5EF4-FFF2-40B4-BE49-F238E27FC236}">
                  <a16:creationId xmlns:a16="http://schemas.microsoft.com/office/drawing/2014/main" id="{D3722338-7FE2-BF3A-464D-C475F6180CE4}"/>
                </a:ext>
              </a:extLst>
            </p:cNvPr>
            <p:cNvSpPr txBox="1"/>
            <p:nvPr/>
          </p:nvSpPr>
          <p:spPr>
            <a:xfrm>
              <a:off x="2812102" y="2528987"/>
              <a:ext cx="2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  <p:sp>
          <p:nvSpPr>
            <p:cNvPr id="137" name="Ruit 136">
              <a:extLst>
                <a:ext uri="{FF2B5EF4-FFF2-40B4-BE49-F238E27FC236}">
                  <a16:creationId xmlns:a16="http://schemas.microsoft.com/office/drawing/2014/main" id="{0F32D663-A3CF-0E6B-8EBB-6848232A530C}"/>
                </a:ext>
              </a:extLst>
            </p:cNvPr>
            <p:cNvSpPr/>
            <p:nvPr/>
          </p:nvSpPr>
          <p:spPr>
            <a:xfrm>
              <a:off x="2006836" y="1591918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Programming 3th party software in Niagara</a:t>
              </a:r>
            </a:p>
          </p:txBody>
        </p:sp>
        <p:sp>
          <p:nvSpPr>
            <p:cNvPr id="138" name="Tekstvak 137">
              <a:extLst>
                <a:ext uri="{FF2B5EF4-FFF2-40B4-BE49-F238E27FC236}">
                  <a16:creationId xmlns:a16="http://schemas.microsoft.com/office/drawing/2014/main" id="{11C6C9D6-3041-0424-3A9B-404900D89877}"/>
                </a:ext>
              </a:extLst>
            </p:cNvPr>
            <p:cNvSpPr txBox="1"/>
            <p:nvPr/>
          </p:nvSpPr>
          <p:spPr>
            <a:xfrm>
              <a:off x="3931532" y="455055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sp>
          <p:nvSpPr>
            <p:cNvPr id="139" name="Rechthoek: afgeronde hoeken 138">
              <a:extLst>
                <a:ext uri="{FF2B5EF4-FFF2-40B4-BE49-F238E27FC236}">
                  <a16:creationId xmlns:a16="http://schemas.microsoft.com/office/drawing/2014/main" id="{9D2282FE-1BA4-B02A-F9F8-011042ABF91D}"/>
                </a:ext>
              </a:extLst>
            </p:cNvPr>
            <p:cNvSpPr/>
            <p:nvPr/>
          </p:nvSpPr>
          <p:spPr>
            <a:xfrm>
              <a:off x="10142016" y="2840221"/>
              <a:ext cx="1797769" cy="7541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</a:rPr>
                <a:t>One</a:t>
              </a:r>
              <a:r>
                <a:rPr lang="nl-NL" sz="1000" b="1" dirty="0">
                  <a:solidFill>
                    <a:schemeClr val="bg2">
                      <a:lumMod val="25000"/>
                    </a:schemeClr>
                  </a:solidFill>
                </a:rPr>
                <a:t> or Multi </a:t>
              </a:r>
              <a:r>
                <a:rPr lang="en-GB" sz="1000" b="1" dirty="0">
                  <a:solidFill>
                    <a:schemeClr val="bg2">
                      <a:lumMod val="25000"/>
                    </a:schemeClr>
                  </a:solidFill>
                </a:rPr>
                <a:t>commissioning</a:t>
              </a:r>
              <a:r>
                <a:rPr lang="nl-NL" sz="1000" b="1" dirty="0">
                  <a:solidFill>
                    <a:schemeClr val="bg2">
                      <a:lumMod val="25000"/>
                    </a:schemeClr>
                  </a:solidFill>
                </a:rPr>
                <a:t> companies</a:t>
              </a:r>
            </a:p>
          </p:txBody>
        </p:sp>
        <p:sp>
          <p:nvSpPr>
            <p:cNvPr id="140" name="Ruit 139">
              <a:extLst>
                <a:ext uri="{FF2B5EF4-FFF2-40B4-BE49-F238E27FC236}">
                  <a16:creationId xmlns:a16="http://schemas.microsoft.com/office/drawing/2014/main" id="{11225E7B-8BB1-D01C-3209-3BD12888AB76}"/>
                </a:ext>
              </a:extLst>
            </p:cNvPr>
            <p:cNvSpPr/>
            <p:nvPr/>
          </p:nvSpPr>
          <p:spPr>
            <a:xfrm>
              <a:off x="4355132" y="4285747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Gateway IP/REST API/MQTT</a:t>
              </a:r>
            </a:p>
          </p:txBody>
        </p:sp>
        <p:sp>
          <p:nvSpPr>
            <p:cNvPr id="141" name="Ruit 140">
              <a:extLst>
                <a:ext uri="{FF2B5EF4-FFF2-40B4-BE49-F238E27FC236}">
                  <a16:creationId xmlns:a16="http://schemas.microsoft.com/office/drawing/2014/main" id="{A8A4D5DB-4A84-9A31-35BB-08B698AF493C}"/>
                </a:ext>
              </a:extLst>
            </p:cNvPr>
            <p:cNvSpPr/>
            <p:nvPr/>
          </p:nvSpPr>
          <p:spPr>
            <a:xfrm>
              <a:off x="2006836" y="2966829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Detached</a:t>
              </a:r>
            </a:p>
            <a:p>
              <a:pPr algn="ctr"/>
              <a:r>
                <a:rPr lang="nl-NL" sz="900" dirty="0"/>
                <a:t>Soft/Hardware  </a:t>
              </a:r>
            </a:p>
          </p:txBody>
        </p:sp>
        <p:sp>
          <p:nvSpPr>
            <p:cNvPr id="142" name="Ruit 141">
              <a:extLst>
                <a:ext uri="{FF2B5EF4-FFF2-40B4-BE49-F238E27FC236}">
                  <a16:creationId xmlns:a16="http://schemas.microsoft.com/office/drawing/2014/main" id="{AF9DBD2C-62FB-3013-D951-795090BA64F2}"/>
                </a:ext>
              </a:extLst>
            </p:cNvPr>
            <p:cNvSpPr/>
            <p:nvPr/>
          </p:nvSpPr>
          <p:spPr>
            <a:xfrm>
              <a:off x="2006836" y="4278016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Peripheral</a:t>
              </a:r>
            </a:p>
            <a:p>
              <a:pPr algn="ctr"/>
              <a:r>
                <a:rPr lang="nl-NL" sz="1000" dirty="0"/>
                <a:t>system  </a:t>
              </a:r>
            </a:p>
          </p:txBody>
        </p:sp>
        <p:sp>
          <p:nvSpPr>
            <p:cNvPr id="143" name="Tekstvak 142">
              <a:extLst>
                <a:ext uri="{FF2B5EF4-FFF2-40B4-BE49-F238E27FC236}">
                  <a16:creationId xmlns:a16="http://schemas.microsoft.com/office/drawing/2014/main" id="{08BAE423-E293-4206-5BC4-38558CA700AC}"/>
                </a:ext>
              </a:extLst>
            </p:cNvPr>
            <p:cNvSpPr txBox="1"/>
            <p:nvPr/>
          </p:nvSpPr>
          <p:spPr>
            <a:xfrm>
              <a:off x="5166742" y="3885971"/>
              <a:ext cx="2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  <p:sp>
          <p:nvSpPr>
            <p:cNvPr id="144" name="Tekstvak 143">
              <a:extLst>
                <a:ext uri="{FF2B5EF4-FFF2-40B4-BE49-F238E27FC236}">
                  <a16:creationId xmlns:a16="http://schemas.microsoft.com/office/drawing/2014/main" id="{4CEDF39C-4157-E84F-339A-0CD0B851CA5A}"/>
                </a:ext>
              </a:extLst>
            </p:cNvPr>
            <p:cNvSpPr txBox="1"/>
            <p:nvPr/>
          </p:nvSpPr>
          <p:spPr>
            <a:xfrm>
              <a:off x="6258999" y="323773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sp>
          <p:nvSpPr>
            <p:cNvPr id="145" name="Ruit 144">
              <a:extLst>
                <a:ext uri="{FF2B5EF4-FFF2-40B4-BE49-F238E27FC236}">
                  <a16:creationId xmlns:a16="http://schemas.microsoft.com/office/drawing/2014/main" id="{D31B4BAE-83F3-FB71-7867-61F59A7FD923}"/>
                </a:ext>
              </a:extLst>
            </p:cNvPr>
            <p:cNvSpPr/>
            <p:nvPr/>
          </p:nvSpPr>
          <p:spPr>
            <a:xfrm>
              <a:off x="4355132" y="1591278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Hardware/gateway 3th party</a:t>
              </a:r>
            </a:p>
          </p:txBody>
        </p:sp>
        <p:sp>
          <p:nvSpPr>
            <p:cNvPr id="146" name="Tekstvak 145">
              <a:extLst>
                <a:ext uri="{FF2B5EF4-FFF2-40B4-BE49-F238E27FC236}">
                  <a16:creationId xmlns:a16="http://schemas.microsoft.com/office/drawing/2014/main" id="{3F989544-E277-2B33-AF9E-71CB17DC8C67}"/>
                </a:ext>
              </a:extLst>
            </p:cNvPr>
            <p:cNvSpPr txBox="1"/>
            <p:nvPr/>
          </p:nvSpPr>
          <p:spPr>
            <a:xfrm>
              <a:off x="6235077" y="184764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sp>
          <p:nvSpPr>
            <p:cNvPr id="147" name="Tekstvak 146">
              <a:extLst>
                <a:ext uri="{FF2B5EF4-FFF2-40B4-BE49-F238E27FC236}">
                  <a16:creationId xmlns:a16="http://schemas.microsoft.com/office/drawing/2014/main" id="{392A4361-4BEB-89E4-F0BE-3D316FCE04D5}"/>
                </a:ext>
              </a:extLst>
            </p:cNvPr>
            <p:cNvSpPr txBox="1"/>
            <p:nvPr/>
          </p:nvSpPr>
          <p:spPr>
            <a:xfrm>
              <a:off x="5111239" y="2512184"/>
              <a:ext cx="2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  <p:sp>
          <p:nvSpPr>
            <p:cNvPr id="148" name="Tekstvak 147">
              <a:extLst>
                <a:ext uri="{FF2B5EF4-FFF2-40B4-BE49-F238E27FC236}">
                  <a16:creationId xmlns:a16="http://schemas.microsoft.com/office/drawing/2014/main" id="{0A8F2CA5-C680-2A26-40E3-4862E2E6477B}"/>
                </a:ext>
              </a:extLst>
            </p:cNvPr>
            <p:cNvSpPr txBox="1"/>
            <p:nvPr/>
          </p:nvSpPr>
          <p:spPr>
            <a:xfrm>
              <a:off x="2848281" y="5190240"/>
              <a:ext cx="2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  <p:sp>
          <p:nvSpPr>
            <p:cNvPr id="149" name="Tekstvak 148">
              <a:extLst>
                <a:ext uri="{FF2B5EF4-FFF2-40B4-BE49-F238E27FC236}">
                  <a16:creationId xmlns:a16="http://schemas.microsoft.com/office/drawing/2014/main" id="{719DBD98-F22C-E16D-7261-1C1D340EDDB6}"/>
                </a:ext>
              </a:extLst>
            </p:cNvPr>
            <p:cNvSpPr txBox="1"/>
            <p:nvPr/>
          </p:nvSpPr>
          <p:spPr>
            <a:xfrm>
              <a:off x="5083252" y="5190240"/>
              <a:ext cx="23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-</a:t>
              </a:r>
            </a:p>
          </p:txBody>
        </p:sp>
        <p:sp>
          <p:nvSpPr>
            <p:cNvPr id="150" name="Tekstvak 149">
              <a:extLst>
                <a:ext uri="{FF2B5EF4-FFF2-40B4-BE49-F238E27FC236}">
                  <a16:creationId xmlns:a16="http://schemas.microsoft.com/office/drawing/2014/main" id="{82C5F9C9-CEF2-ADD8-3549-56AA5BFAA516}"/>
                </a:ext>
              </a:extLst>
            </p:cNvPr>
            <p:cNvSpPr txBox="1"/>
            <p:nvPr/>
          </p:nvSpPr>
          <p:spPr>
            <a:xfrm>
              <a:off x="6240983" y="45901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+</a:t>
              </a:r>
            </a:p>
          </p:txBody>
        </p:sp>
        <p:cxnSp>
          <p:nvCxnSpPr>
            <p:cNvPr id="152" name="Verbindingslijn: gebogen 151">
              <a:extLst>
                <a:ext uri="{FF2B5EF4-FFF2-40B4-BE49-F238E27FC236}">
                  <a16:creationId xmlns:a16="http://schemas.microsoft.com/office/drawing/2014/main" id="{3CC4B74F-92FE-7029-FDDE-ADD38445C290}"/>
                </a:ext>
              </a:extLst>
            </p:cNvPr>
            <p:cNvCxnSpPr>
              <a:cxnSpLocks/>
              <a:stCxn id="200" idx="3"/>
            </p:cNvCxnSpPr>
            <p:nvPr/>
          </p:nvCxnSpPr>
          <p:spPr>
            <a:xfrm>
              <a:off x="6161123" y="750983"/>
              <a:ext cx="1499748" cy="164124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115F2403-3DD7-4070-52F5-9933325409EB}"/>
                </a:ext>
              </a:extLst>
            </p:cNvPr>
            <p:cNvCxnSpPr>
              <a:cxnSpLocks/>
              <a:stCxn id="146" idx="3"/>
            </p:cNvCxnSpPr>
            <p:nvPr/>
          </p:nvCxnSpPr>
          <p:spPr>
            <a:xfrm>
              <a:off x="6543175" y="2032314"/>
              <a:ext cx="11176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Rechte verbindingslijn 190">
              <a:extLst>
                <a:ext uri="{FF2B5EF4-FFF2-40B4-BE49-F238E27FC236}">
                  <a16:creationId xmlns:a16="http://schemas.microsoft.com/office/drawing/2014/main" id="{7ABB0AAA-07DB-29AE-DE00-874910C8043B}"/>
                </a:ext>
              </a:extLst>
            </p:cNvPr>
            <p:cNvCxnSpPr>
              <a:cxnSpLocks/>
              <a:stCxn id="144" idx="3"/>
            </p:cNvCxnSpPr>
            <p:nvPr/>
          </p:nvCxnSpPr>
          <p:spPr>
            <a:xfrm>
              <a:off x="6567097" y="3422403"/>
              <a:ext cx="1093773" cy="659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hthoek: afgeronde hoeken 191">
              <a:extLst>
                <a:ext uri="{FF2B5EF4-FFF2-40B4-BE49-F238E27FC236}">
                  <a16:creationId xmlns:a16="http://schemas.microsoft.com/office/drawing/2014/main" id="{3367AA79-E89A-5EE4-A01A-10E79A34CC96}"/>
                </a:ext>
              </a:extLst>
            </p:cNvPr>
            <p:cNvSpPr/>
            <p:nvPr/>
          </p:nvSpPr>
          <p:spPr>
            <a:xfrm>
              <a:off x="9258605" y="1462503"/>
              <a:ext cx="1846660" cy="54708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Full Integrated</a:t>
              </a:r>
              <a:r>
                <a:rPr lang="nl-NL" sz="1200" b="1" dirty="0"/>
                <a:t> light control BMS</a:t>
              </a:r>
            </a:p>
          </p:txBody>
        </p:sp>
        <p:cxnSp>
          <p:nvCxnSpPr>
            <p:cNvPr id="193" name="Verbindingslijn: gebogen 192">
              <a:extLst>
                <a:ext uri="{FF2B5EF4-FFF2-40B4-BE49-F238E27FC236}">
                  <a16:creationId xmlns:a16="http://schemas.microsoft.com/office/drawing/2014/main" id="{22365B2D-D904-030F-F148-66F0A168BE5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385092" y="3499053"/>
              <a:ext cx="1433860" cy="1117695"/>
            </a:xfrm>
            <a:prstGeom prst="bentConnector3">
              <a:avLst>
                <a:gd name="adj1" fmla="val -1689"/>
              </a:avLst>
            </a:prstGeom>
            <a:ln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hthoek: afgeronde hoeken 193">
              <a:extLst>
                <a:ext uri="{FF2B5EF4-FFF2-40B4-BE49-F238E27FC236}">
                  <a16:creationId xmlns:a16="http://schemas.microsoft.com/office/drawing/2014/main" id="{B09F14CD-EB39-1C8F-34C3-4F741F7911FB}"/>
                </a:ext>
              </a:extLst>
            </p:cNvPr>
            <p:cNvSpPr/>
            <p:nvPr/>
          </p:nvSpPr>
          <p:spPr>
            <a:xfrm>
              <a:off x="9258605" y="5786856"/>
              <a:ext cx="1846660" cy="61079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bg2"/>
                  </a:solidFill>
                </a:rPr>
                <a:t>NO Integrated</a:t>
              </a:r>
              <a:r>
                <a:rPr lang="nl-NL" sz="1200" b="1" dirty="0">
                  <a:solidFill>
                    <a:schemeClr val="bg2"/>
                  </a:solidFill>
                </a:rPr>
                <a:t> light control BMS</a:t>
              </a:r>
            </a:p>
          </p:txBody>
        </p:sp>
        <p:sp>
          <p:nvSpPr>
            <p:cNvPr id="195" name="Rechthoek: afgeronde hoeken 194">
              <a:extLst>
                <a:ext uri="{FF2B5EF4-FFF2-40B4-BE49-F238E27FC236}">
                  <a16:creationId xmlns:a16="http://schemas.microsoft.com/office/drawing/2014/main" id="{EBAF5516-FFAE-A18A-B8BA-ED6841E32377}"/>
                </a:ext>
              </a:extLst>
            </p:cNvPr>
            <p:cNvSpPr/>
            <p:nvPr/>
          </p:nvSpPr>
          <p:spPr>
            <a:xfrm>
              <a:off x="9258605" y="3883431"/>
              <a:ext cx="1846660" cy="54708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ysClr val="windowText" lastClr="000000"/>
                  </a:solidFill>
                </a:rPr>
                <a:t>Semi Integrated</a:t>
              </a:r>
              <a:r>
                <a:rPr lang="nl-NL" sz="1200" b="1" dirty="0">
                  <a:solidFill>
                    <a:sysClr val="windowText" lastClr="000000"/>
                  </a:solidFill>
                </a:rPr>
                <a:t> light control BMS</a:t>
              </a:r>
            </a:p>
          </p:txBody>
        </p:sp>
        <p:cxnSp>
          <p:nvCxnSpPr>
            <p:cNvPr id="196" name="Verbindingslijn: gebogen 195">
              <a:extLst>
                <a:ext uri="{FF2B5EF4-FFF2-40B4-BE49-F238E27FC236}">
                  <a16:creationId xmlns:a16="http://schemas.microsoft.com/office/drawing/2014/main" id="{4AFE9D51-09CA-FD31-DBFC-41911F47DEA8}"/>
                </a:ext>
              </a:extLst>
            </p:cNvPr>
            <p:cNvCxnSpPr>
              <a:cxnSpLocks/>
              <a:endCxn id="192" idx="1"/>
            </p:cNvCxnSpPr>
            <p:nvPr/>
          </p:nvCxnSpPr>
          <p:spPr>
            <a:xfrm>
              <a:off x="7684793" y="1735895"/>
              <a:ext cx="1573812" cy="149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7CD70308-0B4C-5197-E6A9-2215035DEE56}"/>
                </a:ext>
              </a:extLst>
            </p:cNvPr>
            <p:cNvSpPr/>
            <p:nvPr/>
          </p:nvSpPr>
          <p:spPr>
            <a:xfrm>
              <a:off x="6684134" y="2392224"/>
              <a:ext cx="1862797" cy="911715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rgbClr val="FFFF00"/>
                  </a:solidFill>
                </a:rPr>
                <a:t>Compatible in Niagara</a:t>
              </a:r>
            </a:p>
          </p:txBody>
        </p:sp>
        <p:cxnSp>
          <p:nvCxnSpPr>
            <p:cNvPr id="198" name="Rechte verbindingslijn met pijl 197">
              <a:extLst>
                <a:ext uri="{FF2B5EF4-FFF2-40B4-BE49-F238E27FC236}">
                  <a16:creationId xmlns:a16="http://schemas.microsoft.com/office/drawing/2014/main" id="{96D8DCAA-A561-26FC-ED13-29248032267B}"/>
                </a:ext>
              </a:extLst>
            </p:cNvPr>
            <p:cNvCxnSpPr>
              <a:cxnSpLocks/>
              <a:endCxn id="195" idx="1"/>
            </p:cNvCxnSpPr>
            <p:nvPr/>
          </p:nvCxnSpPr>
          <p:spPr>
            <a:xfrm>
              <a:off x="7660870" y="4156972"/>
              <a:ext cx="159773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Rechte verbindingslijn met pijl 198">
              <a:extLst>
                <a:ext uri="{FF2B5EF4-FFF2-40B4-BE49-F238E27FC236}">
                  <a16:creationId xmlns:a16="http://schemas.microsoft.com/office/drawing/2014/main" id="{B72D8209-235A-5038-23CB-C62C14028A99}"/>
                </a:ext>
              </a:extLst>
            </p:cNvPr>
            <p:cNvCxnSpPr>
              <a:cxnSpLocks/>
              <a:endCxn id="194" idx="1"/>
            </p:cNvCxnSpPr>
            <p:nvPr/>
          </p:nvCxnSpPr>
          <p:spPr>
            <a:xfrm>
              <a:off x="5868430" y="6072938"/>
              <a:ext cx="3390175" cy="193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uit 199">
              <a:extLst>
                <a:ext uri="{FF2B5EF4-FFF2-40B4-BE49-F238E27FC236}">
                  <a16:creationId xmlns:a16="http://schemas.microsoft.com/office/drawing/2014/main" id="{BC7DB1A5-53A2-C7FE-94D4-1EC0E46E4F59}"/>
                </a:ext>
              </a:extLst>
            </p:cNvPr>
            <p:cNvSpPr/>
            <p:nvPr/>
          </p:nvSpPr>
          <p:spPr>
            <a:xfrm>
              <a:off x="4314462" y="293783"/>
              <a:ext cx="1846661" cy="914399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/>
                <a:t>JACE-controller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93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672A-807C-7289-FCC9-080974CCB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3B6FAB4B-20CE-C2DB-8900-B1E4DBF39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968FEAD-9842-A451-27AB-712C10B6C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40" y="1664589"/>
            <a:ext cx="5127186" cy="288261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2EC07FE-EF50-B119-3607-12F187987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3459192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5DF6764-A9D7-9429-53C6-E86F36C98C38}"/>
              </a:ext>
            </a:extLst>
          </p:cNvPr>
          <p:cNvSpPr txBox="1"/>
          <p:nvPr/>
        </p:nvSpPr>
        <p:spPr>
          <a:xfrm>
            <a:off x="322051" y="1466972"/>
            <a:ext cx="2993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Introductie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B46BF29-961E-1D2F-7B9A-F1535CDA0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6961878-30E6-1D4E-A708-5B524660B427}"/>
              </a:ext>
            </a:extLst>
          </p:cNvPr>
          <p:cNvSpPr txBox="1"/>
          <p:nvPr/>
        </p:nvSpPr>
        <p:spPr>
          <a:xfrm>
            <a:off x="249643" y="5736269"/>
            <a:ext cx="3924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Marnix Kuling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101428-AE9A-A0EC-90FD-A548562234E1}"/>
              </a:ext>
            </a:extLst>
          </p:cNvPr>
          <p:cNvSpPr txBox="1"/>
          <p:nvPr/>
        </p:nvSpPr>
        <p:spPr>
          <a:xfrm>
            <a:off x="3335365" y="2230410"/>
            <a:ext cx="4254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Lichtontwerper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System Integrator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Projectleider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410107-AA97-B6C3-42B9-A10D36022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26" y="2327094"/>
            <a:ext cx="2601108" cy="2816340"/>
          </a:xfrm>
          <a:prstGeom prst="rect">
            <a:avLst/>
          </a:prstGeom>
        </p:spPr>
      </p:pic>
      <p:pic>
        <p:nvPicPr>
          <p:cNvPr id="10" name="Afbeelding 9" descr="Afbeelding met tekst, scherm, elektronica&#10;&#10;Automatisch gegenereerde beschrijving">
            <a:extLst>
              <a:ext uri="{FF2B5EF4-FFF2-40B4-BE49-F238E27FC236}">
                <a16:creationId xmlns:a16="http://schemas.microsoft.com/office/drawing/2014/main" id="{F4F8F560-06A6-8D27-F171-90100B9C0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4" y="3989962"/>
            <a:ext cx="3659850" cy="2373357"/>
          </a:xfrm>
          <a:prstGeom prst="rect">
            <a:avLst/>
          </a:prstGeom>
        </p:spPr>
      </p:pic>
      <p:pic>
        <p:nvPicPr>
          <p:cNvPr id="12" name="Afbeelding 1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760332A8-52F1-0222-4CDD-F2AD3E8DA7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07" y="299263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3831A-416D-33B4-911B-6A16F916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3FAA026E-2D2A-3F8A-EC66-9B328C09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808B65F-7E49-5711-4562-1CDA92F0939B}"/>
              </a:ext>
            </a:extLst>
          </p:cNvPr>
          <p:cNvSpPr txBox="1"/>
          <p:nvPr/>
        </p:nvSpPr>
        <p:spPr>
          <a:xfrm>
            <a:off x="3482225" y="941262"/>
            <a:ext cx="607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Protocollen in Niagara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951B1C11-4841-B364-81D8-E153A3FA1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15516"/>
              </p:ext>
            </p:extLst>
          </p:nvPr>
        </p:nvGraphicFramePr>
        <p:xfrm>
          <a:off x="1092315" y="2190931"/>
          <a:ext cx="5148828" cy="40908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5456">
                  <a:extLst>
                    <a:ext uri="{9D8B030D-6E8A-4147-A177-3AD203B41FA5}">
                      <a16:colId xmlns:a16="http://schemas.microsoft.com/office/drawing/2014/main" val="1856352102"/>
                    </a:ext>
                  </a:extLst>
                </a:gridCol>
                <a:gridCol w="1776686">
                  <a:extLst>
                    <a:ext uri="{9D8B030D-6E8A-4147-A177-3AD203B41FA5}">
                      <a16:colId xmlns:a16="http://schemas.microsoft.com/office/drawing/2014/main" val="1789136043"/>
                    </a:ext>
                  </a:extLst>
                </a:gridCol>
                <a:gridCol w="1776686">
                  <a:extLst>
                    <a:ext uri="{9D8B030D-6E8A-4147-A177-3AD203B41FA5}">
                      <a16:colId xmlns:a16="http://schemas.microsoft.com/office/drawing/2014/main" val="3644852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1100" dirty="0"/>
                        <a:t>Light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SEMI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8296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DALI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939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0-10v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72005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I/O RELAIS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47869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DALI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89106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DMX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55702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39250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err="1"/>
                        <a:t>eOcean</a:t>
                      </a:r>
                      <a:r>
                        <a:rPr lang="nl-NL" sz="1100" dirty="0"/>
                        <a:t> 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64639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 err="1"/>
                        <a:t>Zigbee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21004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Z-WAVE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9760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BLE overige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37676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1-10V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713172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nl-NL" sz="1100" dirty="0"/>
                        <a:t>PLC Powerline Com.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32365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915FD5C4-71EA-5CE0-A5AC-61BE5922F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01430"/>
              </p:ext>
            </p:extLst>
          </p:nvPr>
        </p:nvGraphicFramePr>
        <p:xfrm>
          <a:off x="6817638" y="2177143"/>
          <a:ext cx="4865947" cy="436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6099">
                  <a:extLst>
                    <a:ext uri="{9D8B030D-6E8A-4147-A177-3AD203B41FA5}">
                      <a16:colId xmlns:a16="http://schemas.microsoft.com/office/drawing/2014/main" val="980528949"/>
                    </a:ext>
                  </a:extLst>
                </a:gridCol>
                <a:gridCol w="1609924">
                  <a:extLst>
                    <a:ext uri="{9D8B030D-6E8A-4147-A177-3AD203B41FA5}">
                      <a16:colId xmlns:a16="http://schemas.microsoft.com/office/drawing/2014/main" val="2877035715"/>
                    </a:ext>
                  </a:extLst>
                </a:gridCol>
                <a:gridCol w="1609924">
                  <a:extLst>
                    <a:ext uri="{9D8B030D-6E8A-4147-A177-3AD203B41FA5}">
                      <a16:colId xmlns:a16="http://schemas.microsoft.com/office/drawing/2014/main" val="3174112781"/>
                    </a:ext>
                  </a:extLst>
                </a:gridCol>
              </a:tblGrid>
              <a:tr h="312100">
                <a:tc>
                  <a:txBody>
                    <a:bodyPr/>
                    <a:lstStyle/>
                    <a:p>
                      <a:r>
                        <a:rPr lang="nl-NL" sz="1100" dirty="0" err="1"/>
                        <a:t>Other</a:t>
                      </a:r>
                      <a:r>
                        <a:rPr lang="nl-NL" sz="1100" dirty="0"/>
                        <a:t> </a:t>
                      </a:r>
                      <a:r>
                        <a:rPr lang="nl-NL" sz="1100" dirty="0" err="1"/>
                        <a:t>multi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SEMI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288068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TCP-UDP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62907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 err="1"/>
                        <a:t>BACnet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46593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 err="1"/>
                        <a:t>Modbus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27200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KNX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50317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HTTP/HTTPS 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1583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MQTT (</a:t>
                      </a:r>
                      <a:r>
                        <a:rPr lang="nl-NL" sz="1100" dirty="0" err="1"/>
                        <a:t>IoT</a:t>
                      </a:r>
                      <a:r>
                        <a:rPr lang="nl-NL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298600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SNPM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936366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HAYSTACK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721094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OPC-UA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03449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IP-Koppelingen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81357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REST-API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622624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S-BUS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63657"/>
                  </a:ext>
                </a:extLst>
              </a:tr>
              <a:tr h="312100">
                <a:tc>
                  <a:txBody>
                    <a:bodyPr/>
                    <a:lstStyle/>
                    <a:p>
                      <a:r>
                        <a:rPr lang="nl-NL" sz="1100" dirty="0"/>
                        <a:t>OSC (</a:t>
                      </a:r>
                      <a:r>
                        <a:rPr lang="nl-NL" sz="1100" dirty="0" err="1"/>
                        <a:t>multi</a:t>
                      </a:r>
                      <a:r>
                        <a:rPr lang="nl-NL" sz="1100" dirty="0"/>
                        <a:t> media)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6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459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D8EF5-8AF6-4B4E-05E4-1177102F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E91C47F2-9D93-9EA2-DFE7-1DD150E32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3957F6-00B5-FC02-4511-B3546D507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563657"/>
            <a:ext cx="4917057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38107EC-1C7A-8ED7-DC80-3BEFB32B292D}"/>
              </a:ext>
            </a:extLst>
          </p:cNvPr>
          <p:cNvSpPr txBox="1"/>
          <p:nvPr/>
        </p:nvSpPr>
        <p:spPr>
          <a:xfrm>
            <a:off x="322051" y="1466972"/>
            <a:ext cx="957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System Integrator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62F1ACF0-E375-E0DE-95B8-503B6687B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66E12EF-D3D8-A71F-7852-E1FF93F86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56147"/>
              </p:ext>
            </p:extLst>
          </p:nvPr>
        </p:nvGraphicFramePr>
        <p:xfrm>
          <a:off x="3564367" y="2203884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7920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BE32ED55-B2D1-1A06-4832-7FE5304BA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9C581CD-FE5B-4A19-94FA-7CCC377A6BDA}"/>
              </a:ext>
            </a:extLst>
          </p:cNvPr>
          <p:cNvSpPr txBox="1">
            <a:spLocks/>
          </p:cNvSpPr>
          <p:nvPr/>
        </p:nvSpPr>
        <p:spPr>
          <a:xfrm>
            <a:off x="540483" y="1477204"/>
            <a:ext cx="11111033" cy="5518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800" dirty="0">
                <a:solidFill>
                  <a:schemeClr val="tx1"/>
                </a:solidFill>
                <a:latin typeface="Montserrat"/>
              </a:rPr>
              <a:t>Kritische proces factoren</a:t>
            </a:r>
          </a:p>
        </p:txBody>
      </p:sp>
      <p:pic>
        <p:nvPicPr>
          <p:cNvPr id="2" name="Afbeelding 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0E0419C3-734B-ED99-802A-64819C03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078" y="542336"/>
            <a:ext cx="1443157" cy="59065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33D580D-2050-3C41-5CAE-9D5D410EE2FB}"/>
              </a:ext>
            </a:extLst>
          </p:cNvPr>
          <p:cNvSpPr txBox="1"/>
          <p:nvPr/>
        </p:nvSpPr>
        <p:spPr>
          <a:xfrm>
            <a:off x="295275" y="2184204"/>
            <a:ext cx="10991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1. Duidelijke, gedetailleerde afspraken over technologische toepassingen en scenario's.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2.  Onafhankelijke projectmanager met expertise in smart buildings, direct rapporterend aan het projectteam.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3.  Respecteer diversiteit van systemen met eigen expertise; vermijd 'alles-in-één valkuil' oplossingen.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Check of de leverancier die hardware met daarin chips met software leveren, de service en software updates kan in geval van storingen.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4.  Bevorder samenwerking en reserveer budget voor specialisten, R&amp;D, afstemming en beheer na oplevering.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5. Goede technische voorbereiding en heldere afspraken over gedeelde verantwoordelijkheden.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6. Centrale </a:t>
            </a:r>
            <a:r>
              <a:rPr lang="nl-NL" dirty="0" err="1"/>
              <a:t>data-opslag</a:t>
            </a:r>
            <a:r>
              <a:rPr lang="nl-NL" dirty="0"/>
              <a:t> voor toekomstige toegankelijkheid en innovaties.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7. Vermijd risico's en meerkostenkosten, door gezamenlijke betrokkenheid met heldere verantwoording op basis heldere demarcatie lijst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8. Duidelijkheid over welke data uit verschillende bronnen gekoppeld mogen worden voor data-analyse.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9. Raadpleeg gespecialiseerde bedrijven met praktijkervaring voor inhoudelijke kennis.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10.Voer Crashtest uit tijdens implementatie en voor ingebruikname van het gebouw.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537999C-59B1-E3F3-99AF-483DEDEAB862}"/>
              </a:ext>
            </a:extLst>
          </p:cNvPr>
          <p:cNvSpPr/>
          <p:nvPr/>
        </p:nvSpPr>
        <p:spPr>
          <a:xfrm>
            <a:off x="295275" y="6657975"/>
            <a:ext cx="1905000" cy="20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06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242612EE-FDA4-46D8-81D5-C0DB6873C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9C581CD-FE5B-4A19-94FA-7CCC377A6BDA}"/>
              </a:ext>
            </a:extLst>
          </p:cNvPr>
          <p:cNvSpPr txBox="1">
            <a:spLocks/>
          </p:cNvSpPr>
          <p:nvPr/>
        </p:nvSpPr>
        <p:spPr>
          <a:xfrm>
            <a:off x="684092" y="1396779"/>
            <a:ext cx="11111033" cy="5518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Montserrat"/>
              </a:rPr>
              <a:t>Kritische</a:t>
            </a:r>
            <a:r>
              <a:rPr lang="en-US" sz="28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</a:rPr>
              <a:t>inhoudelijke</a:t>
            </a:r>
            <a:r>
              <a:rPr lang="en-US" sz="28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</a:rPr>
              <a:t>factoren</a:t>
            </a:r>
            <a:endParaRPr lang="en-IN" sz="280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2" name="Afbeelding 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0E0419C3-734B-ED99-802A-64819C03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768" y="5458059"/>
            <a:ext cx="1443157" cy="59065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33D580D-2050-3C41-5CAE-9D5D410EE2FB}"/>
              </a:ext>
            </a:extLst>
          </p:cNvPr>
          <p:cNvSpPr txBox="1"/>
          <p:nvPr/>
        </p:nvSpPr>
        <p:spPr>
          <a:xfrm>
            <a:off x="396875" y="1734037"/>
            <a:ext cx="10991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centrale lijst met scenario’s om eiland vorming te voorkomen.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Testen, testen, testen (Bewijs van concept voor realisatie).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Voorkom</a:t>
            </a:r>
            <a:r>
              <a:rPr lang="en-US" dirty="0"/>
              <a:t> </a:t>
            </a:r>
            <a:r>
              <a:rPr lang="en-US" dirty="0" err="1"/>
              <a:t>singel</a:t>
            </a:r>
            <a:r>
              <a:rPr lang="en-US" dirty="0"/>
              <a:t> </a:t>
            </a:r>
            <a:r>
              <a:rPr lang="en-US" dirty="0" err="1"/>
              <a:t>storingspunt</a:t>
            </a:r>
            <a:r>
              <a:rPr lang="nl-NL" dirty="0"/>
              <a:t> oorzaak voor deel of totale systeem uitval.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Schaalbaarheid.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Simpel &amp; Gebruikersvriendelijke interface voor gebruiker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Centrale data opslag die toegankelijk is en geschikt om voor mogelijke nieuwe toepassingen en innovaties en analyse.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dat duidelijk is welke data uit de verschillende bronnen aan elkaar gekoppeld kunnen/mogen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toegankelijk technische onderhoud en aanpassing systeem lokaal en op afstand.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Centrale automatiseren is goed, maar creëer waar mogelijk ruimte voor de nodige aanpassingen en wensen voor individuele of toegankelijkheid te vergroten.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Leg </a:t>
            </a:r>
            <a:r>
              <a:rPr lang="nl-NL" dirty="0" err="1"/>
              <a:t>layout</a:t>
            </a:r>
            <a:r>
              <a:rPr lang="nl-NL" dirty="0"/>
              <a:t> en posities van bedieningen vast voor installatie.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Lijst met crash test hoe en wanneer.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Bereikbaarheid van de onderdelen voor service en onderhoud.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Houd rekening met beleving van bezoekers.</a:t>
            </a:r>
          </a:p>
          <a:p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537999C-59B1-E3F3-99AF-483DEDEAB862}"/>
              </a:ext>
            </a:extLst>
          </p:cNvPr>
          <p:cNvSpPr/>
          <p:nvPr/>
        </p:nvSpPr>
        <p:spPr>
          <a:xfrm>
            <a:off x="295275" y="6657975"/>
            <a:ext cx="1905000" cy="20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05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C06CB-4D40-D7E3-1E48-34068450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D1EB5238-2C5A-F3C5-7461-A0EC53BF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1656F70-CAEF-2D4A-AD36-E8AB69A51E1C}"/>
              </a:ext>
            </a:extLst>
          </p:cNvPr>
          <p:cNvSpPr txBox="1"/>
          <p:nvPr/>
        </p:nvSpPr>
        <p:spPr>
          <a:xfrm>
            <a:off x="1117601" y="2953933"/>
            <a:ext cx="4484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Dank U </a:t>
            </a:r>
          </a:p>
          <a:p>
            <a:r>
              <a:rPr lang="nl-NL" sz="6000" dirty="0"/>
              <a:t>Marnix Kuling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6BA7F7E-0335-616F-152D-0C41BA3A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pic>
        <p:nvPicPr>
          <p:cNvPr id="5" name="Afbeelding 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E317317-C37C-BBB2-FAC9-34F954F6E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18" y="1038047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5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8ABE3-7DD8-68F6-123B-ACF6AD31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computer, grafische vormgeving&#10;&#10;Automatisch gegenereerde beschrijving">
            <a:extLst>
              <a:ext uri="{FF2B5EF4-FFF2-40B4-BE49-F238E27FC236}">
                <a16:creationId xmlns:a16="http://schemas.microsoft.com/office/drawing/2014/main" id="{C14A1B33-CAAC-341C-4CC9-CE6170BC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" b="6462"/>
          <a:stretch/>
        </p:blipFill>
        <p:spPr>
          <a:xfrm>
            <a:off x="0" y="0"/>
            <a:ext cx="12192000" cy="69290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324187-2A02-FEF6-1A9C-D0FA55B8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45495"/>
            <a:ext cx="4669654" cy="57607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D34C0DA-14A7-ADFF-4CD9-6669A1FEAFC6}"/>
              </a:ext>
            </a:extLst>
          </p:cNvPr>
          <p:cNvSpPr txBox="1"/>
          <p:nvPr/>
        </p:nvSpPr>
        <p:spPr>
          <a:xfrm>
            <a:off x="26581" y="904937"/>
            <a:ext cx="4929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Keuze Lichtsturing 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FBCB22F-66A6-4C52-142D-03D45E0CD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FB4128DF-B785-DB52-E2F4-5674661EE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84" y="1465943"/>
            <a:ext cx="9668814" cy="4672360"/>
          </a:xfrm>
          <a:prstGeom prst="rect">
            <a:avLst/>
          </a:prstGeom>
        </p:spPr>
      </p:pic>
      <p:pic>
        <p:nvPicPr>
          <p:cNvPr id="76" name="Afbeelding 7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B6212970-3B2D-0EAF-EEAE-3B6CC9F0C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08" y="381372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computer, multimedia&#10;&#10;Automatisch gegenereerde beschrijving">
            <a:extLst>
              <a:ext uri="{FF2B5EF4-FFF2-40B4-BE49-F238E27FC236}">
                <a16:creationId xmlns:a16="http://schemas.microsoft.com/office/drawing/2014/main" id="{AC5E9E8E-50EA-6C64-257E-09CD07CDD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" b="6666"/>
          <a:stretch/>
        </p:blipFill>
        <p:spPr>
          <a:xfrm>
            <a:off x="0" y="0"/>
            <a:ext cx="12192000" cy="68935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FFCF1F4-21CE-CF37-731B-D6C3B2CA9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2700068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4E71191-39AF-B0F3-1C3F-5DE91BB3D884}"/>
              </a:ext>
            </a:extLst>
          </p:cNvPr>
          <p:cNvSpPr txBox="1"/>
          <p:nvPr/>
        </p:nvSpPr>
        <p:spPr>
          <a:xfrm>
            <a:off x="322052" y="1466972"/>
            <a:ext cx="225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Benefits </a:t>
            </a:r>
          </a:p>
        </p:txBody>
      </p:sp>
      <p:pic>
        <p:nvPicPr>
          <p:cNvPr id="5" name="Afbeelding 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B1E9D6B-6DB2-1D8B-65CF-CDF10487C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47F1CDC7-4298-7C0F-A769-7DC2AE011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677164"/>
              </p:ext>
            </p:extLst>
          </p:nvPr>
        </p:nvGraphicFramePr>
        <p:xfrm>
          <a:off x="590550" y="2236413"/>
          <a:ext cx="8621689" cy="405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19DFCE6C-11FF-B713-2F6D-FC1FD1CFF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065" y="6296025"/>
            <a:ext cx="1484174" cy="287712"/>
          </a:xfrm>
          <a:prstGeom prst="rect">
            <a:avLst/>
          </a:prstGeom>
        </p:spPr>
      </p:pic>
      <p:pic>
        <p:nvPicPr>
          <p:cNvPr id="11" name="Afbeelding 10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95C41FF4-319A-48E2-3EF5-9957F14B5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46" y="313777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8445A-E6BF-AA2A-D8B6-FA9C8011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D738295D-8FF2-C7AF-0C78-4615B5BA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10E88B-299C-D843-028A-9B4A38CDF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3900578" cy="57607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12A8E0B-98C3-3BA9-853D-D6C8BBF9A10A}"/>
              </a:ext>
            </a:extLst>
          </p:cNvPr>
          <p:cNvSpPr txBox="1"/>
          <p:nvPr/>
        </p:nvSpPr>
        <p:spPr>
          <a:xfrm>
            <a:off x="322052" y="1466972"/>
            <a:ext cx="363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Energie cijfers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C39A5AF9-80FB-EFC0-D075-674AE1AB4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pic>
        <p:nvPicPr>
          <p:cNvPr id="10" name="Tijdelijke aanduiding voor inhoud 8">
            <a:extLst>
              <a:ext uri="{FF2B5EF4-FFF2-40B4-BE49-F238E27FC236}">
                <a16:creationId xmlns:a16="http://schemas.microsoft.com/office/drawing/2014/main" id="{11C4019C-6B49-1B0C-9A61-B9B18042C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32" y="2599986"/>
            <a:ext cx="2790970" cy="193268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250A42-B6A4-F358-5CF8-FBC205ACC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72" y="3421478"/>
            <a:ext cx="2870671" cy="185187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8BFCEB7-4B2D-3484-12AB-58760F9BF586}"/>
              </a:ext>
            </a:extLst>
          </p:cNvPr>
          <p:cNvSpPr txBox="1"/>
          <p:nvPr/>
        </p:nvSpPr>
        <p:spPr>
          <a:xfrm>
            <a:off x="928409" y="2249953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Klein&amp; Middel op Gas</a:t>
            </a:r>
          </a:p>
        </p:txBody>
      </p:sp>
      <p:pic>
        <p:nvPicPr>
          <p:cNvPr id="15" name="Tijdelijke aanduiding voor inhoud 4">
            <a:extLst>
              <a:ext uri="{FF2B5EF4-FFF2-40B4-BE49-F238E27FC236}">
                <a16:creationId xmlns:a16="http://schemas.microsoft.com/office/drawing/2014/main" id="{961C9873-DCE4-4674-30F5-161042EBF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202" y="2691312"/>
            <a:ext cx="3631161" cy="269878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A138F6E2-24D6-9C7B-8657-84D1A68BFDF6}"/>
              </a:ext>
            </a:extLst>
          </p:cNvPr>
          <p:cNvSpPr txBox="1"/>
          <p:nvPr/>
        </p:nvSpPr>
        <p:spPr>
          <a:xfrm>
            <a:off x="3900578" y="2192837"/>
            <a:ext cx="24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Groot elektrisch kantoor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D715A81-67A3-B27D-61A3-6A01B1EAF11A}"/>
              </a:ext>
            </a:extLst>
          </p:cNvPr>
          <p:cNvSpPr txBox="1"/>
          <p:nvPr/>
        </p:nvSpPr>
        <p:spPr>
          <a:xfrm>
            <a:off x="668718" y="5521832"/>
            <a:ext cx="279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Binnen verlichting 12% gem. besparing control  4%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35F1FC3-1ABF-ED58-23CA-A6D81BDACE89}"/>
              </a:ext>
            </a:extLst>
          </p:cNvPr>
          <p:cNvSpPr txBox="1"/>
          <p:nvPr/>
        </p:nvSpPr>
        <p:spPr>
          <a:xfrm>
            <a:off x="4110097" y="5521832"/>
            <a:ext cx="333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Binnen verlichting 21% gem besparing door licht control 7%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EB93FA1-7696-7557-5EAD-268AC9349B21}"/>
              </a:ext>
            </a:extLst>
          </p:cNvPr>
          <p:cNvSpPr txBox="1"/>
          <p:nvPr/>
        </p:nvSpPr>
        <p:spPr>
          <a:xfrm>
            <a:off x="7458019" y="3244334"/>
            <a:ext cx="5198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Hoe groter oppervlak hoe gunstiger ROI  lichtsturing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51% van gebouwen hebben aanwezigheid sensoren</a:t>
            </a:r>
          </a:p>
          <a:p>
            <a:pPr marL="285750" indent="-285750">
              <a:buFontTx/>
              <a:buChar char="-"/>
            </a:pPr>
            <a:r>
              <a:rPr lang="nl-NL" dirty="0"/>
              <a:t>17% heeft dag lichtregeling</a:t>
            </a:r>
          </a:p>
        </p:txBody>
      </p:sp>
      <p:pic>
        <p:nvPicPr>
          <p:cNvPr id="23" name="Afbeelding 2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EC77DDDA-E95B-A127-9559-667AB3FAC4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18" y="659018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9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computer, grafische vormgeving&#10;&#10;Automatisch gegenereerde beschrijving">
            <a:extLst>
              <a:ext uri="{FF2B5EF4-FFF2-40B4-BE49-F238E27FC236}">
                <a16:creationId xmlns:a16="http://schemas.microsoft.com/office/drawing/2014/main" id="{409D4CB3-CED2-581F-121D-47EB660C0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" b="6462"/>
          <a:stretch/>
        </p:blipFill>
        <p:spPr>
          <a:xfrm>
            <a:off x="0" y="0"/>
            <a:ext cx="12192000" cy="69290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FA75EB-C8F1-695A-46DF-FEE006721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45495"/>
            <a:ext cx="3648974" cy="57607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FEECC20-F60B-C7C0-44BD-316B9C67A1B6}"/>
              </a:ext>
            </a:extLst>
          </p:cNvPr>
          <p:cNvSpPr txBox="1"/>
          <p:nvPr/>
        </p:nvSpPr>
        <p:spPr>
          <a:xfrm>
            <a:off x="275236" y="948067"/>
            <a:ext cx="3149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Raakvlakken</a:t>
            </a:r>
          </a:p>
        </p:txBody>
      </p:sp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2C22451-2A0E-8583-33B7-B4F674BF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71B74AFE-E321-8E59-9C99-48F8D19543BA}"/>
              </a:ext>
            </a:extLst>
          </p:cNvPr>
          <p:cNvSpPr/>
          <p:nvPr/>
        </p:nvSpPr>
        <p:spPr>
          <a:xfrm>
            <a:off x="2436238" y="1865519"/>
            <a:ext cx="2707424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Wet &amp; </a:t>
            </a:r>
            <a:r>
              <a:rPr lang="nl-NL" dirty="0"/>
              <a:t>regelgeving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B1D9906-E0F6-6F84-A967-839917C57F12}"/>
              </a:ext>
            </a:extLst>
          </p:cNvPr>
          <p:cNvSpPr/>
          <p:nvPr/>
        </p:nvSpPr>
        <p:spPr>
          <a:xfrm>
            <a:off x="3271756" y="4006972"/>
            <a:ext cx="240681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Implementatie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564529D-32EB-B667-5ABD-C59997168B5E}"/>
              </a:ext>
            </a:extLst>
          </p:cNvPr>
          <p:cNvSpPr/>
          <p:nvPr/>
        </p:nvSpPr>
        <p:spPr>
          <a:xfrm>
            <a:off x="455056" y="3261157"/>
            <a:ext cx="240681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Klimaat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AFAD7F2-CB36-B697-1ABD-2386534AA712}"/>
              </a:ext>
            </a:extLst>
          </p:cNvPr>
          <p:cNvSpPr/>
          <p:nvPr/>
        </p:nvSpPr>
        <p:spPr>
          <a:xfrm>
            <a:off x="941492" y="5142429"/>
            <a:ext cx="240681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ROI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A237963-1607-8FFC-67B3-78EF653AD73C}"/>
              </a:ext>
            </a:extLst>
          </p:cNvPr>
          <p:cNvSpPr/>
          <p:nvPr/>
        </p:nvSpPr>
        <p:spPr>
          <a:xfrm>
            <a:off x="5553549" y="2923057"/>
            <a:ext cx="253183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Arbeid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2FC706F-625A-CBF4-B457-E190CB0606FD}"/>
              </a:ext>
            </a:extLst>
          </p:cNvPr>
          <p:cNvSpPr/>
          <p:nvPr/>
        </p:nvSpPr>
        <p:spPr>
          <a:xfrm>
            <a:off x="5678569" y="5142429"/>
            <a:ext cx="240681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Functies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C2BE82A5-3AFA-B0F4-D093-6B3DED89CB3F}"/>
              </a:ext>
            </a:extLst>
          </p:cNvPr>
          <p:cNvSpPr/>
          <p:nvPr/>
        </p:nvSpPr>
        <p:spPr>
          <a:xfrm>
            <a:off x="8495269" y="3721926"/>
            <a:ext cx="240681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Gezondheid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4A1EE836-5E0C-1CEF-A997-7DA353157FD1}"/>
              </a:ext>
            </a:extLst>
          </p:cNvPr>
          <p:cNvSpPr/>
          <p:nvPr/>
        </p:nvSpPr>
        <p:spPr>
          <a:xfrm>
            <a:off x="8347623" y="1707583"/>
            <a:ext cx="240681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Efficiëntie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DF6285C1-E826-3224-DD17-118EB736DEAE}"/>
              </a:ext>
            </a:extLst>
          </p:cNvPr>
          <p:cNvSpPr/>
          <p:nvPr/>
        </p:nvSpPr>
        <p:spPr>
          <a:xfrm>
            <a:off x="5678570" y="815833"/>
            <a:ext cx="2406813" cy="13022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81316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Menselijk gezicht, brillen, persoon, schermopname&#10;&#10;Automatisch gegenereerde beschrijving">
            <a:extLst>
              <a:ext uri="{FF2B5EF4-FFF2-40B4-BE49-F238E27FC236}">
                <a16:creationId xmlns:a16="http://schemas.microsoft.com/office/drawing/2014/main" id="{63BBA213-6B7C-43B7-BD61-9B2D5ABA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r="15700" b="9166"/>
          <a:stretch/>
        </p:blipFill>
        <p:spPr>
          <a:xfrm>
            <a:off x="1914144" y="0"/>
            <a:ext cx="10277856" cy="6858000"/>
          </a:xfrm>
          <a:prstGeom prst="rect">
            <a:avLst/>
          </a:prstGeom>
        </p:spPr>
      </p:pic>
      <p:pic>
        <p:nvPicPr>
          <p:cNvPr id="3" name="Afbeelding 2" descr="Afbeelding met tekst, schermopname, computer, grafische vormgeving&#10;&#10;Automatisch gegenereerde beschrijving">
            <a:extLst>
              <a:ext uri="{FF2B5EF4-FFF2-40B4-BE49-F238E27FC236}">
                <a16:creationId xmlns:a16="http://schemas.microsoft.com/office/drawing/2014/main" id="{1A9278AD-E14D-542B-589C-ED7FE5178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" b="6462"/>
          <a:stretch/>
        </p:blipFill>
        <p:spPr>
          <a:xfrm>
            <a:off x="0" y="-35512"/>
            <a:ext cx="12192000" cy="692902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E597B77-9ADD-2312-D7D7-68B48D5182B7}"/>
              </a:ext>
            </a:extLst>
          </p:cNvPr>
          <p:cNvSpPr txBox="1"/>
          <p:nvPr/>
        </p:nvSpPr>
        <p:spPr>
          <a:xfrm>
            <a:off x="322052" y="2689281"/>
            <a:ext cx="5335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We onderscheiden: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Lokaal Standalone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Lokaal Multi protocol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Cloud control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Domotica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GBS</a:t>
            </a:r>
          </a:p>
          <a:p>
            <a:pPr marL="800100" lvl="1" indent="-342900">
              <a:buClr>
                <a:srgbClr val="E6007C"/>
              </a:buClr>
              <a:buFont typeface="Calibri" panose="020F0502020204030204" pitchFamily="34" charset="0"/>
              <a:buChar char="•"/>
            </a:pPr>
            <a:r>
              <a:rPr lang="nl-NL" sz="2400" dirty="0"/>
              <a:t>Entertainment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FA75EB-C8F1-695A-46DF-FEE006721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63657"/>
            <a:ext cx="4669654" cy="57607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FEECC20-F60B-C7C0-44BD-316B9C67A1B6}"/>
              </a:ext>
            </a:extLst>
          </p:cNvPr>
          <p:cNvSpPr txBox="1"/>
          <p:nvPr/>
        </p:nvSpPr>
        <p:spPr>
          <a:xfrm>
            <a:off x="322052" y="1466972"/>
            <a:ext cx="5773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Type lichtsturing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6C88A08-BE18-06B1-C2AB-E6A1E4FA8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5736269"/>
            <a:ext cx="3084394" cy="804068"/>
          </a:xfrm>
          <a:prstGeom prst="rect">
            <a:avLst/>
          </a:prstGeom>
        </p:spPr>
      </p:pic>
      <p:pic>
        <p:nvPicPr>
          <p:cNvPr id="5" name="Afbeelding 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ED75D4B2-A60A-8E5F-FEE5-16713EC06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46" y="428447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2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E099-BF1B-B537-1732-04FD017CF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C7E1FF73-E9AF-F4BA-BD67-360E8E57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79A9F02-8DD0-FB4D-FF1C-7DB82657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563657"/>
            <a:ext cx="6906491" cy="576072"/>
          </a:xfrm>
          <a:prstGeom prst="rect">
            <a:avLst/>
          </a:prstGeom>
        </p:spPr>
      </p:pic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133A473D-D169-3DA4-AE49-80FB86F62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graphicFrame>
        <p:nvGraphicFramePr>
          <p:cNvPr id="5" name="Tijdelijke aanduiding voor inhoud 6">
            <a:extLst>
              <a:ext uri="{FF2B5EF4-FFF2-40B4-BE49-F238E27FC236}">
                <a16:creationId xmlns:a16="http://schemas.microsoft.com/office/drawing/2014/main" id="{F3574D4E-1619-FA29-4779-3F550223A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183349"/>
              </p:ext>
            </p:extLst>
          </p:nvPr>
        </p:nvGraphicFramePr>
        <p:xfrm>
          <a:off x="2334827" y="1706055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B96C2815-FB2E-9B97-FC99-F4C0783B7A6D}"/>
              </a:ext>
            </a:extLst>
          </p:cNvPr>
          <p:cNvSpPr txBox="1"/>
          <p:nvPr/>
        </p:nvSpPr>
        <p:spPr>
          <a:xfrm>
            <a:off x="235791" y="1449720"/>
            <a:ext cx="957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Type lichtstuur protocollen</a:t>
            </a:r>
          </a:p>
        </p:txBody>
      </p:sp>
      <p:pic>
        <p:nvPicPr>
          <p:cNvPr id="7" name="Afbeelding 6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9D868599-A60D-F32C-D6E7-2B63F7662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21" y="486504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F6F92-515F-6572-564B-78A20460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F7D1D5ED-7882-99F0-A050-A31C35651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0" y="0"/>
            <a:ext cx="13035063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0A503A4-CB05-3B54-4ED2-ECD21C540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563657"/>
            <a:ext cx="9898743" cy="576072"/>
          </a:xfrm>
          <a:prstGeom prst="rect">
            <a:avLst/>
          </a:prstGeom>
        </p:spPr>
      </p:pic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C716A7F1-7124-3139-D8FB-03E38AA80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36269"/>
            <a:ext cx="3084394" cy="8040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1620D7C-5581-F526-BF47-F0ED142A0EF9}"/>
              </a:ext>
            </a:extLst>
          </p:cNvPr>
          <p:cNvSpPr txBox="1"/>
          <p:nvPr/>
        </p:nvSpPr>
        <p:spPr>
          <a:xfrm>
            <a:off x="322051" y="1466972"/>
            <a:ext cx="957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Innovatie draadloze digitale lichtsturing</a:t>
            </a:r>
          </a:p>
        </p:txBody>
      </p:sp>
      <p:graphicFrame>
        <p:nvGraphicFramePr>
          <p:cNvPr id="2" name="Tijdelijke aanduiding voor inhoud 3">
            <a:extLst>
              <a:ext uri="{FF2B5EF4-FFF2-40B4-BE49-F238E27FC236}">
                <a16:creationId xmlns:a16="http://schemas.microsoft.com/office/drawing/2014/main" id="{01276B64-2695-0A58-FD17-63460FAE9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785105"/>
              </p:ext>
            </p:extLst>
          </p:nvPr>
        </p:nvGraphicFramePr>
        <p:xfrm>
          <a:off x="621474" y="2236413"/>
          <a:ext cx="10931897" cy="4303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531">
                  <a:extLst>
                    <a:ext uri="{9D8B030D-6E8A-4147-A177-3AD203B41FA5}">
                      <a16:colId xmlns:a16="http://schemas.microsoft.com/office/drawing/2014/main" val="3946474213"/>
                    </a:ext>
                  </a:extLst>
                </a:gridCol>
                <a:gridCol w="4011551">
                  <a:extLst>
                    <a:ext uri="{9D8B030D-6E8A-4147-A177-3AD203B41FA5}">
                      <a16:colId xmlns:a16="http://schemas.microsoft.com/office/drawing/2014/main" val="618948325"/>
                    </a:ext>
                  </a:extLst>
                </a:gridCol>
                <a:gridCol w="4198815">
                  <a:extLst>
                    <a:ext uri="{9D8B030D-6E8A-4147-A177-3AD203B41FA5}">
                      <a16:colId xmlns:a16="http://schemas.microsoft.com/office/drawing/2014/main" val="2143924588"/>
                    </a:ext>
                  </a:extLst>
                </a:gridCol>
              </a:tblGrid>
              <a:tr h="390151">
                <a:tc>
                  <a:txBody>
                    <a:bodyPr/>
                    <a:lstStyle/>
                    <a:p>
                      <a:r>
                        <a:rPr lang="nl-NL" sz="1700" dirty="0"/>
                        <a:t>Tijdperk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Ontwikkeling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Protocolen en Innovaties</a:t>
                      </a:r>
                    </a:p>
                  </a:txBody>
                  <a:tcPr marL="86385" marR="86385" marT="43193" marB="43193"/>
                </a:tc>
                <a:extLst>
                  <a:ext uri="{0D108BD9-81ED-4DB2-BD59-A6C34878D82A}">
                    <a16:rowId xmlns:a16="http://schemas.microsoft.com/office/drawing/2014/main" val="2802801506"/>
                  </a:ext>
                </a:extLst>
              </a:tr>
              <a:tr h="514873">
                <a:tc>
                  <a:txBody>
                    <a:bodyPr/>
                    <a:lstStyle/>
                    <a:p>
                      <a:r>
                        <a:rPr lang="nl-NL" sz="1700"/>
                        <a:t>1990-2000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Eenvoudige RF- en 802.15.4-chipsets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X10, Proprietary RF-protocollen, Zigbee</a:t>
                      </a:r>
                    </a:p>
                  </a:txBody>
                  <a:tcPr marL="86385" marR="86385" marT="43193" marB="43193"/>
                </a:tc>
                <a:extLst>
                  <a:ext uri="{0D108BD9-81ED-4DB2-BD59-A6C34878D82A}">
                    <a16:rowId xmlns:a16="http://schemas.microsoft.com/office/drawing/2014/main" val="3963821881"/>
                  </a:ext>
                </a:extLst>
              </a:tr>
              <a:tr h="735524">
                <a:tc>
                  <a:txBody>
                    <a:bodyPr/>
                    <a:lstStyle/>
                    <a:p>
                      <a:r>
                        <a:rPr lang="nl-NL" sz="1700"/>
                        <a:t>2000-2010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Bluetooth 2.0/3.0, vroege BLE (Bluetooth 4.0),W-DMX, Z-wave.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Bluetooth, BLE (2010), </a:t>
                      </a:r>
                      <a:r>
                        <a:rPr lang="en-US" sz="1700" dirty="0" err="1"/>
                        <a:t>Casambi</a:t>
                      </a:r>
                      <a:r>
                        <a:rPr lang="en-US" sz="1700" dirty="0"/>
                        <a:t>, proprietary meshes, Wireless-DMX, Z-wave Alliance </a:t>
                      </a:r>
                      <a:endParaRPr lang="nl-NL" sz="1700" dirty="0"/>
                    </a:p>
                  </a:txBody>
                  <a:tcPr marL="86385" marR="86385" marT="43193" marB="43193"/>
                </a:tc>
                <a:extLst>
                  <a:ext uri="{0D108BD9-81ED-4DB2-BD59-A6C34878D82A}">
                    <a16:rowId xmlns:a16="http://schemas.microsoft.com/office/drawing/2014/main" val="2003079468"/>
                  </a:ext>
                </a:extLst>
              </a:tr>
              <a:tr h="514873">
                <a:tc>
                  <a:txBody>
                    <a:bodyPr/>
                    <a:lstStyle/>
                    <a:p>
                      <a:r>
                        <a:rPr lang="nl-NL" sz="1700"/>
                        <a:t>2010 - 2016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BLE 4.0, </a:t>
                      </a:r>
                      <a:r>
                        <a:rPr lang="nl-NL" sz="1700" dirty="0" err="1"/>
                        <a:t>Zigbee</a:t>
                      </a:r>
                      <a:r>
                        <a:rPr lang="nl-NL" sz="1700" dirty="0"/>
                        <a:t> </a:t>
                      </a:r>
                      <a:r>
                        <a:rPr lang="nl-NL" sz="1700" dirty="0" err="1"/>
                        <a:t>mesh</a:t>
                      </a:r>
                      <a:r>
                        <a:rPr lang="nl-NL" sz="1700" dirty="0"/>
                        <a:t> verbeteringen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 dirty="0" err="1"/>
                        <a:t>Casambi</a:t>
                      </a:r>
                      <a:r>
                        <a:rPr lang="nl-NL" sz="1700" dirty="0"/>
                        <a:t>, </a:t>
                      </a:r>
                      <a:r>
                        <a:rPr lang="nl-NL" sz="1700" dirty="0" err="1"/>
                        <a:t>Zigbee</a:t>
                      </a:r>
                      <a:r>
                        <a:rPr lang="nl-NL" sz="1700" dirty="0"/>
                        <a:t> Light Link, </a:t>
                      </a:r>
                      <a:r>
                        <a:rPr lang="nl-NL" sz="1700" dirty="0" err="1"/>
                        <a:t>WiSilica</a:t>
                      </a:r>
                      <a:r>
                        <a:rPr lang="nl-NL" sz="1700" dirty="0"/>
                        <a:t>, </a:t>
                      </a:r>
                      <a:r>
                        <a:rPr lang="nl-NL" sz="1700" dirty="0" err="1"/>
                        <a:t>Mymesh</a:t>
                      </a:r>
                      <a:endParaRPr lang="nl-NL" sz="1700" dirty="0"/>
                    </a:p>
                  </a:txBody>
                  <a:tcPr marL="86385" marR="86385" marT="43193" marB="43193"/>
                </a:tc>
                <a:extLst>
                  <a:ext uri="{0D108BD9-81ED-4DB2-BD59-A6C34878D82A}">
                    <a16:rowId xmlns:a16="http://schemas.microsoft.com/office/drawing/2014/main" val="3965929398"/>
                  </a:ext>
                </a:extLst>
              </a:tr>
              <a:tr h="735524">
                <a:tc>
                  <a:txBody>
                    <a:bodyPr/>
                    <a:lstStyle/>
                    <a:p>
                      <a:r>
                        <a:rPr lang="nl-NL" sz="1700" dirty="0"/>
                        <a:t>2016 - heden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Bluetooth 5.0, NB-</a:t>
                      </a:r>
                      <a:r>
                        <a:rPr lang="nl-NL" sz="1700" dirty="0" err="1"/>
                        <a:t>IoT</a:t>
                      </a:r>
                      <a:r>
                        <a:rPr lang="nl-NL" sz="1700" dirty="0"/>
                        <a:t>, UWB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Bluetooth Mesh, </a:t>
                      </a:r>
                      <a:r>
                        <a:rPr lang="en-US" sz="1700" dirty="0" err="1"/>
                        <a:t>Wirepas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TruBlu</a:t>
                      </a:r>
                      <a:r>
                        <a:rPr lang="en-US" sz="1700" dirty="0"/>
                        <a:t>, ARC Mesh, Summa Systems, Matter, Treat</a:t>
                      </a:r>
                      <a:endParaRPr lang="nl-NL" sz="1700" dirty="0"/>
                    </a:p>
                  </a:txBody>
                  <a:tcPr marL="86385" marR="86385" marT="43193" marB="43193"/>
                </a:tc>
                <a:extLst>
                  <a:ext uri="{0D108BD9-81ED-4DB2-BD59-A6C34878D82A}">
                    <a16:rowId xmlns:a16="http://schemas.microsoft.com/office/drawing/2014/main" val="3395813372"/>
                  </a:ext>
                </a:extLst>
              </a:tr>
              <a:tr h="706489">
                <a:tc>
                  <a:txBody>
                    <a:bodyPr/>
                    <a:lstStyle/>
                    <a:p>
                      <a:r>
                        <a:rPr lang="nl-NL" sz="1700" dirty="0"/>
                        <a:t>2020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it-IT" sz="1700" dirty="0"/>
                        <a:t>5G IoT, NB-IoT, AI-compatibele chipsets</a:t>
                      </a:r>
                      <a:endParaRPr lang="nl-NL" sz="1700" dirty="0"/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Nieuwe 5G-gebaseerde protocollen, </a:t>
                      </a:r>
                      <a:r>
                        <a:rPr lang="nl-NL" sz="1700" dirty="0" err="1"/>
                        <a:t>edge</a:t>
                      </a:r>
                      <a:r>
                        <a:rPr lang="nl-NL" sz="1700" dirty="0"/>
                        <a:t>-AI integraties, </a:t>
                      </a:r>
                    </a:p>
                  </a:txBody>
                  <a:tcPr marL="86385" marR="86385" marT="43193" marB="43193"/>
                </a:tc>
                <a:extLst>
                  <a:ext uri="{0D108BD9-81ED-4DB2-BD59-A6C34878D82A}">
                    <a16:rowId xmlns:a16="http://schemas.microsoft.com/office/drawing/2014/main" val="3767204344"/>
                  </a:ext>
                </a:extLst>
              </a:tr>
              <a:tr h="706489">
                <a:tc>
                  <a:txBody>
                    <a:bodyPr/>
                    <a:lstStyle/>
                    <a:p>
                      <a:r>
                        <a:rPr lang="nl-NL" sz="1700" dirty="0"/>
                        <a:t>2024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Multi protocol chipsets BLE6.0</a:t>
                      </a:r>
                    </a:p>
                  </a:txBody>
                  <a:tcPr marL="86385" marR="86385" marT="43193" marB="43193"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nauwkeurige plaatsbepaling, efficiënter scannen; betere </a:t>
                      </a:r>
                      <a:r>
                        <a:rPr lang="nl-NL" sz="1600" dirty="0" err="1"/>
                        <a:t>latency</a:t>
                      </a:r>
                      <a:endParaRPr lang="nl-NL" sz="1700" dirty="0"/>
                    </a:p>
                  </a:txBody>
                  <a:tcPr marL="86385" marR="86385" marT="43193" marB="43193"/>
                </a:tc>
                <a:extLst>
                  <a:ext uri="{0D108BD9-81ED-4DB2-BD59-A6C34878D82A}">
                    <a16:rowId xmlns:a16="http://schemas.microsoft.com/office/drawing/2014/main" val="103651675"/>
                  </a:ext>
                </a:extLst>
              </a:tr>
            </a:tbl>
          </a:graphicData>
        </a:graphic>
      </p:graphicFrame>
      <p:pic>
        <p:nvPicPr>
          <p:cNvPr id="7" name="Afbeelding 6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E8C77FFE-5E66-ACF6-E60E-993E15131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61" y="645591"/>
            <a:ext cx="1964579" cy="8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82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1090</Words>
  <Application>Microsoft Office PowerPoint</Application>
  <PresentationFormat>Breedbeeld</PresentationFormat>
  <Paragraphs>321</Paragraphs>
  <Slides>24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Microsoft JhengHei</vt:lpstr>
      <vt:lpstr>Aptos</vt:lpstr>
      <vt:lpstr>Arial</vt:lpstr>
      <vt:lpstr>Calibri</vt:lpstr>
      <vt:lpstr>Calibri Light</vt:lpstr>
      <vt:lpstr>Montserrat</vt:lpstr>
      <vt:lpstr>Segoe UI</vt:lpstr>
      <vt:lpstr>Segoe UI Emoji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Melanie Coomans</dc:creator>
  <cp:lastModifiedBy>Melanie Coomans</cp:lastModifiedBy>
  <cp:revision>16</cp:revision>
  <dcterms:created xsi:type="dcterms:W3CDTF">2023-09-12T18:10:21Z</dcterms:created>
  <dcterms:modified xsi:type="dcterms:W3CDTF">2024-11-19T15:58:27Z</dcterms:modified>
</cp:coreProperties>
</file>