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34"/>
  </p:notesMasterIdLst>
  <p:handoutMasterIdLst>
    <p:handoutMasterId r:id="rId35"/>
  </p:handoutMasterIdLst>
  <p:sldIdLst>
    <p:sldId id="431" r:id="rId2"/>
    <p:sldId id="433" r:id="rId3"/>
    <p:sldId id="521" r:id="rId4"/>
    <p:sldId id="529" r:id="rId5"/>
    <p:sldId id="593" r:id="rId6"/>
    <p:sldId id="501" r:id="rId7"/>
    <p:sldId id="413" r:id="rId8"/>
    <p:sldId id="502" r:id="rId9"/>
    <p:sldId id="519" r:id="rId10"/>
    <p:sldId id="445" r:id="rId11"/>
    <p:sldId id="504" r:id="rId12"/>
    <p:sldId id="505" r:id="rId13"/>
    <p:sldId id="551" r:id="rId14"/>
    <p:sldId id="604" r:id="rId15"/>
    <p:sldId id="591" r:id="rId16"/>
    <p:sldId id="595" r:id="rId17"/>
    <p:sldId id="587" r:id="rId18"/>
    <p:sldId id="588" r:id="rId19"/>
    <p:sldId id="575" r:id="rId20"/>
    <p:sldId id="524" r:id="rId21"/>
    <p:sldId id="577" r:id="rId22"/>
    <p:sldId id="589" r:id="rId23"/>
    <p:sldId id="491" r:id="rId24"/>
    <p:sldId id="594" r:id="rId25"/>
    <p:sldId id="600" r:id="rId26"/>
    <p:sldId id="507" r:id="rId27"/>
    <p:sldId id="592" r:id="rId28"/>
    <p:sldId id="510" r:id="rId29"/>
    <p:sldId id="599" r:id="rId30"/>
    <p:sldId id="558" r:id="rId31"/>
    <p:sldId id="559" r:id="rId32"/>
    <p:sldId id="560" r:id="rId33"/>
  </p:sldIdLst>
  <p:sldSz cx="9144000" cy="6858000" type="screen4x3"/>
  <p:notesSz cx="6881813" cy="10002838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3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9E83E1-F80B-472E-9DCC-5BB17233F18E}" v="13" dt="2024-11-14T19:45:26.0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1195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is Rijzewijk" userId="0e6c8aebe2f66168" providerId="LiveId" clId="{309E83E1-F80B-472E-9DCC-5BB17233F18E}"/>
    <pc:docChg chg="undo custSel addSld delSld modSld sldOrd">
      <pc:chgData name="Joris Rijzewijk" userId="0e6c8aebe2f66168" providerId="LiveId" clId="{309E83E1-F80B-472E-9DCC-5BB17233F18E}" dt="2024-11-14T20:30:20.510" v="4596" actId="20577"/>
      <pc:docMkLst>
        <pc:docMk/>
      </pc:docMkLst>
      <pc:sldChg chg="del">
        <pc:chgData name="Joris Rijzewijk" userId="0e6c8aebe2f66168" providerId="LiveId" clId="{309E83E1-F80B-472E-9DCC-5BB17233F18E}" dt="2024-11-09T14:49:29.326" v="1222" actId="2696"/>
        <pc:sldMkLst>
          <pc:docMk/>
          <pc:sldMk cId="0" sldId="412"/>
        </pc:sldMkLst>
      </pc:sldChg>
      <pc:sldChg chg="addSp delSp modSp mod">
        <pc:chgData name="Joris Rijzewijk" userId="0e6c8aebe2f66168" providerId="LiveId" clId="{309E83E1-F80B-472E-9DCC-5BB17233F18E}" dt="2024-11-14T19:48:34.217" v="4475" actId="20577"/>
        <pc:sldMkLst>
          <pc:docMk/>
          <pc:sldMk cId="0" sldId="413"/>
        </pc:sldMkLst>
        <pc:spChg chg="mod">
          <ac:chgData name="Joris Rijzewijk" userId="0e6c8aebe2f66168" providerId="LiveId" clId="{309E83E1-F80B-472E-9DCC-5BB17233F18E}" dt="2024-11-10T18:54:09.132" v="2818" actId="20577"/>
          <ac:spMkLst>
            <pc:docMk/>
            <pc:sldMk cId="0" sldId="413"/>
            <ac:spMk id="5" creationId="{BBF7EBD3-2B25-86B8-E066-DC7F6BB2CDD5}"/>
          </ac:spMkLst>
        </pc:spChg>
        <pc:spChg chg="mod">
          <ac:chgData name="Joris Rijzewijk" userId="0e6c8aebe2f66168" providerId="LiveId" clId="{309E83E1-F80B-472E-9DCC-5BB17233F18E}" dt="2024-11-14T19:48:34.217" v="4475" actId="20577"/>
          <ac:spMkLst>
            <pc:docMk/>
            <pc:sldMk cId="0" sldId="413"/>
            <ac:spMk id="25603" creationId="{00000000-0000-0000-0000-000000000000}"/>
          </ac:spMkLst>
        </pc:spChg>
        <pc:inkChg chg="add del">
          <ac:chgData name="Joris Rijzewijk" userId="0e6c8aebe2f66168" providerId="LiveId" clId="{309E83E1-F80B-472E-9DCC-5BB17233F18E}" dt="2024-11-11T21:10:45.881" v="4167" actId="9405"/>
          <ac:inkMkLst>
            <pc:docMk/>
            <pc:sldMk cId="0" sldId="413"/>
            <ac:inkMk id="2" creationId="{CA933200-0404-0979-B6F7-CA0AA96C35BE}"/>
          </ac:inkMkLst>
        </pc:inkChg>
        <pc:inkChg chg="add del">
          <ac:chgData name="Joris Rijzewijk" userId="0e6c8aebe2f66168" providerId="LiveId" clId="{309E83E1-F80B-472E-9DCC-5BB17233F18E}" dt="2024-11-11T21:10:30.204" v="4166" actId="9405"/>
          <ac:inkMkLst>
            <pc:docMk/>
            <pc:sldMk cId="0" sldId="413"/>
            <ac:inkMk id="3" creationId="{004F34F0-F7D6-520F-223C-201968170DEF}"/>
          </ac:inkMkLst>
        </pc:inkChg>
        <pc:inkChg chg="add del">
          <ac:chgData name="Joris Rijzewijk" userId="0e6c8aebe2f66168" providerId="LiveId" clId="{309E83E1-F80B-472E-9DCC-5BB17233F18E}" dt="2024-11-12T13:00:27.258" v="4212" actId="21"/>
          <ac:inkMkLst>
            <pc:docMk/>
            <pc:sldMk cId="0" sldId="413"/>
            <ac:inkMk id="4" creationId="{8882D96D-A359-7D74-73C7-8AE10D6C9CBE}"/>
          </ac:inkMkLst>
        </pc:inkChg>
        <pc:inkChg chg="add">
          <ac:chgData name="Joris Rijzewijk" userId="0e6c8aebe2f66168" providerId="LiveId" clId="{309E83E1-F80B-472E-9DCC-5BB17233F18E}" dt="2024-11-11T21:11:14.401" v="4169" actId="9405"/>
          <ac:inkMkLst>
            <pc:docMk/>
            <pc:sldMk cId="0" sldId="413"/>
            <ac:inkMk id="6" creationId="{C5EB6600-07DD-D35A-8935-572E1E088E44}"/>
          </ac:inkMkLst>
        </pc:inkChg>
      </pc:sldChg>
      <pc:sldChg chg="del ord">
        <pc:chgData name="Joris Rijzewijk" userId="0e6c8aebe2f66168" providerId="LiveId" clId="{309E83E1-F80B-472E-9DCC-5BB17233F18E}" dt="2024-11-12T12:59:05.368" v="4211" actId="2696"/>
        <pc:sldMkLst>
          <pc:docMk/>
          <pc:sldMk cId="0" sldId="425"/>
        </pc:sldMkLst>
      </pc:sldChg>
      <pc:sldChg chg="del ord">
        <pc:chgData name="Joris Rijzewijk" userId="0e6c8aebe2f66168" providerId="LiveId" clId="{309E83E1-F80B-472E-9DCC-5BB17233F18E}" dt="2024-11-09T17:17:38.440" v="1752" actId="2696"/>
        <pc:sldMkLst>
          <pc:docMk/>
          <pc:sldMk cId="2345272177" sldId="438"/>
        </pc:sldMkLst>
      </pc:sldChg>
      <pc:sldChg chg="del ord">
        <pc:chgData name="Joris Rijzewijk" userId="0e6c8aebe2f66168" providerId="LiveId" clId="{309E83E1-F80B-472E-9DCC-5BB17233F18E}" dt="2024-11-09T17:17:43.349" v="1753" actId="2696"/>
        <pc:sldMkLst>
          <pc:docMk/>
          <pc:sldMk cId="3058667606" sldId="440"/>
        </pc:sldMkLst>
      </pc:sldChg>
      <pc:sldChg chg="modSp mod">
        <pc:chgData name="Joris Rijzewijk" userId="0e6c8aebe2f66168" providerId="LiveId" clId="{309E83E1-F80B-472E-9DCC-5BB17233F18E}" dt="2024-11-11T20:31:34.954" v="3726" actId="20577"/>
        <pc:sldMkLst>
          <pc:docMk/>
          <pc:sldMk cId="2540708025" sldId="445"/>
        </pc:sldMkLst>
        <pc:spChg chg="mod">
          <ac:chgData name="Joris Rijzewijk" userId="0e6c8aebe2f66168" providerId="LiveId" clId="{309E83E1-F80B-472E-9DCC-5BB17233F18E}" dt="2024-11-11T20:31:34.954" v="3726" actId="20577"/>
          <ac:spMkLst>
            <pc:docMk/>
            <pc:sldMk cId="2540708025" sldId="445"/>
            <ac:spMk id="2" creationId="{00000000-0000-0000-0000-000000000000}"/>
          </ac:spMkLst>
        </pc:spChg>
        <pc:spChg chg="mod">
          <ac:chgData name="Joris Rijzewijk" userId="0e6c8aebe2f66168" providerId="LiveId" clId="{309E83E1-F80B-472E-9DCC-5BB17233F18E}" dt="2024-11-11T19:49:07.510" v="3402" actId="20577"/>
          <ac:spMkLst>
            <pc:docMk/>
            <pc:sldMk cId="2540708025" sldId="445"/>
            <ac:spMk id="46083" creationId="{00000000-0000-0000-0000-000000000000}"/>
          </ac:spMkLst>
        </pc:spChg>
      </pc:sldChg>
      <pc:sldChg chg="del">
        <pc:chgData name="Joris Rijzewijk" userId="0e6c8aebe2f66168" providerId="LiveId" clId="{309E83E1-F80B-472E-9DCC-5BB17233F18E}" dt="2024-11-09T14:47:09.199" v="1220" actId="2696"/>
        <pc:sldMkLst>
          <pc:docMk/>
          <pc:sldMk cId="2051833068" sldId="446"/>
        </pc:sldMkLst>
      </pc:sldChg>
      <pc:sldChg chg="del">
        <pc:chgData name="Joris Rijzewijk" userId="0e6c8aebe2f66168" providerId="LiveId" clId="{309E83E1-F80B-472E-9DCC-5BB17233F18E}" dt="2024-11-09T17:15:56.285" v="1741" actId="2696"/>
        <pc:sldMkLst>
          <pc:docMk/>
          <pc:sldMk cId="1270844489" sldId="447"/>
        </pc:sldMkLst>
      </pc:sldChg>
      <pc:sldChg chg="del">
        <pc:chgData name="Joris Rijzewijk" userId="0e6c8aebe2f66168" providerId="LiveId" clId="{309E83E1-F80B-472E-9DCC-5BB17233F18E}" dt="2024-11-09T17:15:52.772" v="1740" actId="2696"/>
        <pc:sldMkLst>
          <pc:docMk/>
          <pc:sldMk cId="1073070158" sldId="455"/>
        </pc:sldMkLst>
      </pc:sldChg>
      <pc:sldChg chg="del">
        <pc:chgData name="Joris Rijzewijk" userId="0e6c8aebe2f66168" providerId="LiveId" clId="{309E83E1-F80B-472E-9DCC-5BB17233F18E}" dt="2024-11-09T17:16:10.222" v="1743" actId="2696"/>
        <pc:sldMkLst>
          <pc:docMk/>
          <pc:sldMk cId="3640204060" sldId="456"/>
        </pc:sldMkLst>
      </pc:sldChg>
      <pc:sldChg chg="del ord">
        <pc:chgData name="Joris Rijzewijk" userId="0e6c8aebe2f66168" providerId="LiveId" clId="{309E83E1-F80B-472E-9DCC-5BB17233F18E}" dt="2024-11-09T16:24:43.094" v="1373" actId="2696"/>
        <pc:sldMkLst>
          <pc:docMk/>
          <pc:sldMk cId="3468829961" sldId="462"/>
        </pc:sldMkLst>
      </pc:sldChg>
      <pc:sldChg chg="addSp delSp mod ord">
        <pc:chgData name="Joris Rijzewijk" userId="0e6c8aebe2f66168" providerId="LiveId" clId="{309E83E1-F80B-472E-9DCC-5BB17233F18E}" dt="2024-11-13T15:46:27.210" v="4272" actId="9405"/>
        <pc:sldMkLst>
          <pc:docMk/>
          <pc:sldMk cId="2613224298" sldId="491"/>
        </pc:sldMkLst>
        <pc:inkChg chg="add del">
          <ac:chgData name="Joris Rijzewijk" userId="0e6c8aebe2f66168" providerId="LiveId" clId="{309E83E1-F80B-472E-9DCC-5BB17233F18E}" dt="2024-11-13T15:46:27.210" v="4272" actId="9405"/>
          <ac:inkMkLst>
            <pc:docMk/>
            <pc:sldMk cId="2613224298" sldId="491"/>
            <ac:inkMk id="4" creationId="{11A7BE82-D94D-2DA1-CB85-DF1A4075A7BE}"/>
          </ac:inkMkLst>
        </pc:inkChg>
        <pc:inkChg chg="add del">
          <ac:chgData name="Joris Rijzewijk" userId="0e6c8aebe2f66168" providerId="LiveId" clId="{309E83E1-F80B-472E-9DCC-5BB17233F18E}" dt="2024-11-13T15:45:34.602" v="4267" actId="9405"/>
          <ac:inkMkLst>
            <pc:docMk/>
            <pc:sldMk cId="2613224298" sldId="491"/>
            <ac:inkMk id="5" creationId="{A8E88A77-1309-D2D8-455E-FA5B43AECE10}"/>
          </ac:inkMkLst>
        </pc:inkChg>
        <pc:inkChg chg="add del">
          <ac:chgData name="Joris Rijzewijk" userId="0e6c8aebe2f66168" providerId="LiveId" clId="{309E83E1-F80B-472E-9DCC-5BB17233F18E}" dt="2024-11-13T15:45:48.248" v="4269" actId="9405"/>
          <ac:inkMkLst>
            <pc:docMk/>
            <pc:sldMk cId="2613224298" sldId="491"/>
            <ac:inkMk id="6" creationId="{924839A9-974E-88DD-02BB-70F673DE0927}"/>
          </ac:inkMkLst>
        </pc:inkChg>
        <pc:inkChg chg="add del">
          <ac:chgData name="Joris Rijzewijk" userId="0e6c8aebe2f66168" providerId="LiveId" clId="{309E83E1-F80B-472E-9DCC-5BB17233F18E}" dt="2024-11-13T15:46:11.259" v="4271" actId="9405"/>
          <ac:inkMkLst>
            <pc:docMk/>
            <pc:sldMk cId="2613224298" sldId="491"/>
            <ac:inkMk id="7" creationId="{E8622943-2A71-930F-6F8A-C9EA2E107B86}"/>
          </ac:inkMkLst>
        </pc:inkChg>
      </pc:sldChg>
      <pc:sldChg chg="del">
        <pc:chgData name="Joris Rijzewijk" userId="0e6c8aebe2f66168" providerId="LiveId" clId="{309E83E1-F80B-472E-9DCC-5BB17233F18E}" dt="2024-11-09T17:15:14.380" v="1736" actId="2696"/>
        <pc:sldMkLst>
          <pc:docMk/>
          <pc:sldMk cId="2958645050" sldId="495"/>
        </pc:sldMkLst>
      </pc:sldChg>
      <pc:sldChg chg="del ord">
        <pc:chgData name="Joris Rijzewijk" userId="0e6c8aebe2f66168" providerId="LiveId" clId="{309E83E1-F80B-472E-9DCC-5BB17233F18E}" dt="2024-11-09T17:16:17.804" v="1744" actId="2696"/>
        <pc:sldMkLst>
          <pc:docMk/>
          <pc:sldMk cId="4022574151" sldId="496"/>
        </pc:sldMkLst>
      </pc:sldChg>
      <pc:sldChg chg="del ord">
        <pc:chgData name="Joris Rijzewijk" userId="0e6c8aebe2f66168" providerId="LiveId" clId="{309E83E1-F80B-472E-9DCC-5BB17233F18E}" dt="2024-11-09T17:17:27.739" v="1751" actId="2696"/>
        <pc:sldMkLst>
          <pc:docMk/>
          <pc:sldMk cId="1799767284" sldId="497"/>
        </pc:sldMkLst>
      </pc:sldChg>
      <pc:sldChg chg="del">
        <pc:chgData name="Joris Rijzewijk" userId="0e6c8aebe2f66168" providerId="LiveId" clId="{309E83E1-F80B-472E-9DCC-5BB17233F18E}" dt="2024-11-09T14:27:18.946" v="628" actId="2696"/>
        <pc:sldMkLst>
          <pc:docMk/>
          <pc:sldMk cId="387614848" sldId="500"/>
        </pc:sldMkLst>
      </pc:sldChg>
      <pc:sldChg chg="modSp mod">
        <pc:chgData name="Joris Rijzewijk" userId="0e6c8aebe2f66168" providerId="LiveId" clId="{309E83E1-F80B-472E-9DCC-5BB17233F18E}" dt="2024-11-11T21:12:35.102" v="4170" actId="20577"/>
        <pc:sldMkLst>
          <pc:docMk/>
          <pc:sldMk cId="2447810928" sldId="501"/>
        </pc:sldMkLst>
        <pc:spChg chg="mod">
          <ac:chgData name="Joris Rijzewijk" userId="0e6c8aebe2f66168" providerId="LiveId" clId="{309E83E1-F80B-472E-9DCC-5BB17233F18E}" dt="2024-11-10T13:04:30.697" v="2357" actId="20577"/>
          <ac:spMkLst>
            <pc:docMk/>
            <pc:sldMk cId="2447810928" sldId="501"/>
            <ac:spMk id="2" creationId="{3183C20B-3FD2-9E17-9B95-7CA06808041C}"/>
          </ac:spMkLst>
        </pc:spChg>
        <pc:spChg chg="mod">
          <ac:chgData name="Joris Rijzewijk" userId="0e6c8aebe2f66168" providerId="LiveId" clId="{309E83E1-F80B-472E-9DCC-5BB17233F18E}" dt="2024-11-11T21:12:35.102" v="4170" actId="20577"/>
          <ac:spMkLst>
            <pc:docMk/>
            <pc:sldMk cId="2447810928" sldId="501"/>
            <ac:spMk id="3" creationId="{5C26D097-A1C1-181F-9D21-7E50A065FE35}"/>
          </ac:spMkLst>
        </pc:spChg>
      </pc:sldChg>
      <pc:sldChg chg="modSp mod">
        <pc:chgData name="Joris Rijzewijk" userId="0e6c8aebe2f66168" providerId="LiveId" clId="{309E83E1-F80B-472E-9DCC-5BB17233F18E}" dt="2024-11-11T19:46:13.013" v="3399" actId="20577"/>
        <pc:sldMkLst>
          <pc:docMk/>
          <pc:sldMk cId="2522625176" sldId="502"/>
        </pc:sldMkLst>
        <pc:spChg chg="mod">
          <ac:chgData name="Joris Rijzewijk" userId="0e6c8aebe2f66168" providerId="LiveId" clId="{309E83E1-F80B-472E-9DCC-5BB17233F18E}" dt="2024-11-11T19:46:13.013" v="3399" actId="20577"/>
          <ac:spMkLst>
            <pc:docMk/>
            <pc:sldMk cId="2522625176" sldId="502"/>
            <ac:spMk id="3" creationId="{4DFD8E5E-452F-083E-E697-25D7163FD3C7}"/>
          </ac:spMkLst>
        </pc:spChg>
      </pc:sldChg>
      <pc:sldChg chg="modSp mod">
        <pc:chgData name="Joris Rijzewijk" userId="0e6c8aebe2f66168" providerId="LiveId" clId="{309E83E1-F80B-472E-9DCC-5BB17233F18E}" dt="2024-11-14T19:50:15.810" v="4485" actId="20577"/>
        <pc:sldMkLst>
          <pc:docMk/>
          <pc:sldMk cId="432626426" sldId="504"/>
        </pc:sldMkLst>
        <pc:spChg chg="mod">
          <ac:chgData name="Joris Rijzewijk" userId="0e6c8aebe2f66168" providerId="LiveId" clId="{309E83E1-F80B-472E-9DCC-5BB17233F18E}" dt="2024-11-09T16:41:52.992" v="1487" actId="20577"/>
          <ac:spMkLst>
            <pc:docMk/>
            <pc:sldMk cId="432626426" sldId="504"/>
            <ac:spMk id="2" creationId="{98F3D775-C10A-59E1-88FD-DA2CD9B43EA0}"/>
          </ac:spMkLst>
        </pc:spChg>
        <pc:spChg chg="mod">
          <ac:chgData name="Joris Rijzewijk" userId="0e6c8aebe2f66168" providerId="LiveId" clId="{309E83E1-F80B-472E-9DCC-5BB17233F18E}" dt="2024-11-14T19:50:15.810" v="4485" actId="20577"/>
          <ac:spMkLst>
            <pc:docMk/>
            <pc:sldMk cId="432626426" sldId="504"/>
            <ac:spMk id="3" creationId="{F5313484-EFCD-5FCF-20D5-23973FA00098}"/>
          </ac:spMkLst>
        </pc:spChg>
      </pc:sldChg>
      <pc:sldChg chg="modSp mod">
        <pc:chgData name="Joris Rijzewijk" userId="0e6c8aebe2f66168" providerId="LiveId" clId="{309E83E1-F80B-472E-9DCC-5BB17233F18E}" dt="2024-11-14T20:24:24.824" v="4511" actId="20577"/>
        <pc:sldMkLst>
          <pc:docMk/>
          <pc:sldMk cId="2095435111" sldId="505"/>
        </pc:sldMkLst>
        <pc:spChg chg="mod">
          <ac:chgData name="Joris Rijzewijk" userId="0e6c8aebe2f66168" providerId="LiveId" clId="{309E83E1-F80B-472E-9DCC-5BB17233F18E}" dt="2024-11-14T20:24:24.824" v="4511" actId="20577"/>
          <ac:spMkLst>
            <pc:docMk/>
            <pc:sldMk cId="2095435111" sldId="505"/>
            <ac:spMk id="3" creationId="{236B661F-8704-7738-BE6A-0AF0C2D17E25}"/>
          </ac:spMkLst>
        </pc:spChg>
      </pc:sldChg>
      <pc:sldChg chg="ord">
        <pc:chgData name="Joris Rijzewijk" userId="0e6c8aebe2f66168" providerId="LiveId" clId="{309E83E1-F80B-472E-9DCC-5BB17233F18E}" dt="2024-11-09T16:28:55.194" v="1415"/>
        <pc:sldMkLst>
          <pc:docMk/>
          <pc:sldMk cId="3667923126" sldId="507"/>
        </pc:sldMkLst>
      </pc:sldChg>
      <pc:sldChg chg="modSp mod">
        <pc:chgData name="Joris Rijzewijk" userId="0e6c8aebe2f66168" providerId="LiveId" clId="{309E83E1-F80B-472E-9DCC-5BB17233F18E}" dt="2024-11-10T19:14:07.517" v="2954" actId="20577"/>
        <pc:sldMkLst>
          <pc:docMk/>
          <pc:sldMk cId="2937212753" sldId="510"/>
        </pc:sldMkLst>
        <pc:spChg chg="mod">
          <ac:chgData name="Joris Rijzewijk" userId="0e6c8aebe2f66168" providerId="LiveId" clId="{309E83E1-F80B-472E-9DCC-5BB17233F18E}" dt="2024-11-10T19:13:33.065" v="2948" actId="20577"/>
          <ac:spMkLst>
            <pc:docMk/>
            <pc:sldMk cId="2937212753" sldId="510"/>
            <ac:spMk id="2" creationId="{50F51355-FB7C-0F24-FFE2-1F8C2884176A}"/>
          </ac:spMkLst>
        </pc:spChg>
        <pc:spChg chg="mod">
          <ac:chgData name="Joris Rijzewijk" userId="0e6c8aebe2f66168" providerId="LiveId" clId="{309E83E1-F80B-472E-9DCC-5BB17233F18E}" dt="2024-11-10T19:14:07.517" v="2954" actId="20577"/>
          <ac:spMkLst>
            <pc:docMk/>
            <pc:sldMk cId="2937212753" sldId="510"/>
            <ac:spMk id="3" creationId="{CE079D28-B76D-8566-EAEC-6102E2DCF432}"/>
          </ac:spMkLst>
        </pc:spChg>
      </pc:sldChg>
      <pc:sldChg chg="del">
        <pc:chgData name="Joris Rijzewijk" userId="0e6c8aebe2f66168" providerId="LiveId" clId="{309E83E1-F80B-472E-9DCC-5BB17233F18E}" dt="2024-11-09T14:21:28.713" v="603" actId="2696"/>
        <pc:sldMkLst>
          <pc:docMk/>
          <pc:sldMk cId="1280081282" sldId="517"/>
        </pc:sldMkLst>
      </pc:sldChg>
      <pc:sldChg chg="del">
        <pc:chgData name="Joris Rijzewijk" userId="0e6c8aebe2f66168" providerId="LiveId" clId="{309E83E1-F80B-472E-9DCC-5BB17233F18E}" dt="2024-11-09T16:01:30.848" v="1223" actId="2696"/>
        <pc:sldMkLst>
          <pc:docMk/>
          <pc:sldMk cId="4273285516" sldId="518"/>
        </pc:sldMkLst>
      </pc:sldChg>
      <pc:sldChg chg="addSp delSp modSp mod">
        <pc:chgData name="Joris Rijzewijk" userId="0e6c8aebe2f66168" providerId="LiveId" clId="{309E83E1-F80B-472E-9DCC-5BB17233F18E}" dt="2024-11-14T20:05:15.766" v="4502" actId="20577"/>
        <pc:sldMkLst>
          <pc:docMk/>
          <pc:sldMk cId="2121629290" sldId="519"/>
        </pc:sldMkLst>
        <pc:spChg chg="del mod">
          <ac:chgData name="Joris Rijzewijk" userId="0e6c8aebe2f66168" providerId="LiveId" clId="{309E83E1-F80B-472E-9DCC-5BB17233F18E}" dt="2024-11-11T20:37:46.628" v="3799" actId="478"/>
          <ac:spMkLst>
            <pc:docMk/>
            <pc:sldMk cId="2121629290" sldId="519"/>
            <ac:spMk id="2" creationId="{DF729A24-2739-7E5C-860D-FDE1E06369FE}"/>
          </ac:spMkLst>
        </pc:spChg>
        <pc:spChg chg="mod">
          <ac:chgData name="Joris Rijzewijk" userId="0e6c8aebe2f66168" providerId="LiveId" clId="{309E83E1-F80B-472E-9DCC-5BB17233F18E}" dt="2024-11-14T20:05:15.766" v="4502" actId="20577"/>
          <ac:spMkLst>
            <pc:docMk/>
            <pc:sldMk cId="2121629290" sldId="519"/>
            <ac:spMk id="3" creationId="{CB2430A2-1F61-4F8E-B1B6-0512B9133790}"/>
          </ac:spMkLst>
        </pc:spChg>
        <pc:spChg chg="add del mod">
          <ac:chgData name="Joris Rijzewijk" userId="0e6c8aebe2f66168" providerId="LiveId" clId="{309E83E1-F80B-472E-9DCC-5BB17233F18E}" dt="2024-11-12T13:01:20.772" v="4213" actId="207"/>
          <ac:spMkLst>
            <pc:docMk/>
            <pc:sldMk cId="2121629290" sldId="519"/>
            <ac:spMk id="4" creationId="{E9070597-F9CF-D3BB-932F-B86F1B15E854}"/>
          </ac:spMkLst>
        </pc:spChg>
        <pc:spChg chg="add mod">
          <ac:chgData name="Joris Rijzewijk" userId="0e6c8aebe2f66168" providerId="LiveId" clId="{309E83E1-F80B-472E-9DCC-5BB17233F18E}" dt="2024-11-11T20:40:13.664" v="3884" actId="478"/>
          <ac:spMkLst>
            <pc:docMk/>
            <pc:sldMk cId="2121629290" sldId="519"/>
            <ac:spMk id="5" creationId="{5A09FEBF-9587-5A34-B4D7-2348BCCE243B}"/>
          </ac:spMkLst>
        </pc:spChg>
      </pc:sldChg>
      <pc:sldChg chg="del">
        <pc:chgData name="Joris Rijzewijk" userId="0e6c8aebe2f66168" providerId="LiveId" clId="{309E83E1-F80B-472E-9DCC-5BB17233F18E}" dt="2024-11-09T17:16:01.009" v="1742" actId="2696"/>
        <pc:sldMkLst>
          <pc:docMk/>
          <pc:sldMk cId="1041462449" sldId="522"/>
        </pc:sldMkLst>
      </pc:sldChg>
      <pc:sldChg chg="modSp mod">
        <pc:chgData name="Joris Rijzewijk" userId="0e6c8aebe2f66168" providerId="LiveId" clId="{309E83E1-F80B-472E-9DCC-5BB17233F18E}" dt="2024-11-10T19:00:57.304" v="2839" actId="20577"/>
        <pc:sldMkLst>
          <pc:docMk/>
          <pc:sldMk cId="2094943711" sldId="524"/>
        </pc:sldMkLst>
        <pc:spChg chg="mod">
          <ac:chgData name="Joris Rijzewijk" userId="0e6c8aebe2f66168" providerId="LiveId" clId="{309E83E1-F80B-472E-9DCC-5BB17233F18E}" dt="2024-11-10T19:00:57.304" v="2839" actId="20577"/>
          <ac:spMkLst>
            <pc:docMk/>
            <pc:sldMk cId="2094943711" sldId="524"/>
            <ac:spMk id="3" creationId="{DCB93EC1-0F54-62F7-6752-243067589926}"/>
          </ac:spMkLst>
        </pc:spChg>
      </pc:sldChg>
      <pc:sldChg chg="del">
        <pc:chgData name="Joris Rijzewijk" userId="0e6c8aebe2f66168" providerId="LiveId" clId="{309E83E1-F80B-472E-9DCC-5BB17233F18E}" dt="2024-11-09T14:48:09.757" v="1221" actId="2696"/>
        <pc:sldMkLst>
          <pc:docMk/>
          <pc:sldMk cId="2603280889" sldId="527"/>
        </pc:sldMkLst>
      </pc:sldChg>
      <pc:sldChg chg="addSp delSp modSp mod ord">
        <pc:chgData name="Joris Rijzewijk" userId="0e6c8aebe2f66168" providerId="LiveId" clId="{309E83E1-F80B-472E-9DCC-5BB17233F18E}" dt="2024-11-10T21:17:16.265" v="3376" actId="21"/>
        <pc:sldMkLst>
          <pc:docMk/>
          <pc:sldMk cId="853028938" sldId="529"/>
        </pc:sldMkLst>
        <pc:inkChg chg="add">
          <ac:chgData name="Joris Rijzewijk" userId="0e6c8aebe2f66168" providerId="LiveId" clId="{309E83E1-F80B-472E-9DCC-5BB17233F18E}" dt="2024-11-10T21:13:24.098" v="3345" actId="9405"/>
          <ac:inkMkLst>
            <pc:docMk/>
            <pc:sldMk cId="853028938" sldId="529"/>
            <ac:inkMk id="3" creationId="{741BFFCD-5F98-0133-0E9D-219258AFC9BF}"/>
          </ac:inkMkLst>
        </pc:inkChg>
        <pc:inkChg chg="add">
          <ac:chgData name="Joris Rijzewijk" userId="0e6c8aebe2f66168" providerId="LiveId" clId="{309E83E1-F80B-472E-9DCC-5BB17233F18E}" dt="2024-11-10T21:13:26.264" v="3346" actId="9405"/>
          <ac:inkMkLst>
            <pc:docMk/>
            <pc:sldMk cId="853028938" sldId="529"/>
            <ac:inkMk id="4" creationId="{918FCE25-B001-036C-29AD-6EA82C38FDED}"/>
          </ac:inkMkLst>
        </pc:inkChg>
        <pc:inkChg chg="add">
          <ac:chgData name="Joris Rijzewijk" userId="0e6c8aebe2f66168" providerId="LiveId" clId="{309E83E1-F80B-472E-9DCC-5BB17233F18E}" dt="2024-11-10T21:13:29.449" v="3347" actId="9405"/>
          <ac:inkMkLst>
            <pc:docMk/>
            <pc:sldMk cId="853028938" sldId="529"/>
            <ac:inkMk id="5" creationId="{4B4463F9-1552-338F-EE2D-A8CFDC20BEC4}"/>
          </ac:inkMkLst>
        </pc:inkChg>
        <pc:inkChg chg="add">
          <ac:chgData name="Joris Rijzewijk" userId="0e6c8aebe2f66168" providerId="LiveId" clId="{309E83E1-F80B-472E-9DCC-5BB17233F18E}" dt="2024-11-10T21:13:30.521" v="3348" actId="9405"/>
          <ac:inkMkLst>
            <pc:docMk/>
            <pc:sldMk cId="853028938" sldId="529"/>
            <ac:inkMk id="6" creationId="{B05867A8-19B5-D313-A342-B15088AB090E}"/>
          </ac:inkMkLst>
        </pc:inkChg>
        <pc:inkChg chg="add">
          <ac:chgData name="Joris Rijzewijk" userId="0e6c8aebe2f66168" providerId="LiveId" clId="{309E83E1-F80B-472E-9DCC-5BB17233F18E}" dt="2024-11-10T21:13:31.370" v="3349" actId="9405"/>
          <ac:inkMkLst>
            <pc:docMk/>
            <pc:sldMk cId="853028938" sldId="529"/>
            <ac:inkMk id="7" creationId="{958DEB31-99C9-9C37-3256-080E87080E7D}"/>
          </ac:inkMkLst>
        </pc:inkChg>
        <pc:inkChg chg="add">
          <ac:chgData name="Joris Rijzewijk" userId="0e6c8aebe2f66168" providerId="LiveId" clId="{309E83E1-F80B-472E-9DCC-5BB17233F18E}" dt="2024-11-10T21:13:32.253" v="3350" actId="9405"/>
          <ac:inkMkLst>
            <pc:docMk/>
            <pc:sldMk cId="853028938" sldId="529"/>
            <ac:inkMk id="8" creationId="{95215BE7-4050-EC06-12A3-E65991626115}"/>
          </ac:inkMkLst>
        </pc:inkChg>
        <pc:inkChg chg="add">
          <ac:chgData name="Joris Rijzewijk" userId="0e6c8aebe2f66168" providerId="LiveId" clId="{309E83E1-F80B-472E-9DCC-5BB17233F18E}" dt="2024-11-10T21:13:33.404" v="3351" actId="9405"/>
          <ac:inkMkLst>
            <pc:docMk/>
            <pc:sldMk cId="853028938" sldId="529"/>
            <ac:inkMk id="9" creationId="{322AC763-70AA-F5D3-FB65-D09A93F4CB12}"/>
          </ac:inkMkLst>
        </pc:inkChg>
        <pc:inkChg chg="add">
          <ac:chgData name="Joris Rijzewijk" userId="0e6c8aebe2f66168" providerId="LiveId" clId="{309E83E1-F80B-472E-9DCC-5BB17233F18E}" dt="2024-11-10T21:13:34.520" v="3352" actId="9405"/>
          <ac:inkMkLst>
            <pc:docMk/>
            <pc:sldMk cId="853028938" sldId="529"/>
            <ac:inkMk id="10" creationId="{6635CBE0-E3B9-B335-06DB-BC023C054F55}"/>
          </ac:inkMkLst>
        </pc:inkChg>
        <pc:inkChg chg="add">
          <ac:chgData name="Joris Rijzewijk" userId="0e6c8aebe2f66168" providerId="LiveId" clId="{309E83E1-F80B-472E-9DCC-5BB17233F18E}" dt="2024-11-10T21:13:35.386" v="3353" actId="9405"/>
          <ac:inkMkLst>
            <pc:docMk/>
            <pc:sldMk cId="853028938" sldId="529"/>
            <ac:inkMk id="11" creationId="{B6E00A06-E78A-296E-3720-F8699E9BB108}"/>
          </ac:inkMkLst>
        </pc:inkChg>
        <pc:inkChg chg="add">
          <ac:chgData name="Joris Rijzewijk" userId="0e6c8aebe2f66168" providerId="LiveId" clId="{309E83E1-F80B-472E-9DCC-5BB17233F18E}" dt="2024-11-10T21:13:36.693" v="3354" actId="9405"/>
          <ac:inkMkLst>
            <pc:docMk/>
            <pc:sldMk cId="853028938" sldId="529"/>
            <ac:inkMk id="12" creationId="{07B75924-F3A1-CEC4-1419-5C4234F86A6B}"/>
          </ac:inkMkLst>
        </pc:inkChg>
        <pc:inkChg chg="add">
          <ac:chgData name="Joris Rijzewijk" userId="0e6c8aebe2f66168" providerId="LiveId" clId="{309E83E1-F80B-472E-9DCC-5BB17233F18E}" dt="2024-11-10T21:13:38.410" v="3355" actId="9405"/>
          <ac:inkMkLst>
            <pc:docMk/>
            <pc:sldMk cId="853028938" sldId="529"/>
            <ac:inkMk id="13" creationId="{739F3147-FF9C-CC51-0D10-5DAB69A34D64}"/>
          </ac:inkMkLst>
        </pc:inkChg>
        <pc:inkChg chg="add">
          <ac:chgData name="Joris Rijzewijk" userId="0e6c8aebe2f66168" providerId="LiveId" clId="{309E83E1-F80B-472E-9DCC-5BB17233F18E}" dt="2024-11-10T21:13:39.510" v="3356" actId="9405"/>
          <ac:inkMkLst>
            <pc:docMk/>
            <pc:sldMk cId="853028938" sldId="529"/>
            <ac:inkMk id="14" creationId="{EEF81326-38A5-9B65-0817-039F6800D6F4}"/>
          </ac:inkMkLst>
        </pc:inkChg>
        <pc:inkChg chg="add">
          <ac:chgData name="Joris Rijzewijk" userId="0e6c8aebe2f66168" providerId="LiveId" clId="{309E83E1-F80B-472E-9DCC-5BB17233F18E}" dt="2024-11-10T21:13:40.356" v="3357" actId="9405"/>
          <ac:inkMkLst>
            <pc:docMk/>
            <pc:sldMk cId="853028938" sldId="529"/>
            <ac:inkMk id="15" creationId="{2B0AE0A7-AEDD-C19A-D5B9-D96C08C428DD}"/>
          </ac:inkMkLst>
        </pc:inkChg>
        <pc:inkChg chg="add">
          <ac:chgData name="Joris Rijzewijk" userId="0e6c8aebe2f66168" providerId="LiveId" clId="{309E83E1-F80B-472E-9DCC-5BB17233F18E}" dt="2024-11-10T21:13:42.719" v="3358" actId="9405"/>
          <ac:inkMkLst>
            <pc:docMk/>
            <pc:sldMk cId="853028938" sldId="529"/>
            <ac:inkMk id="16" creationId="{B6DB7831-CCFA-22D0-AEE7-E550AF26B889}"/>
          </ac:inkMkLst>
        </pc:inkChg>
        <pc:inkChg chg="add">
          <ac:chgData name="Joris Rijzewijk" userId="0e6c8aebe2f66168" providerId="LiveId" clId="{309E83E1-F80B-472E-9DCC-5BB17233F18E}" dt="2024-11-10T21:13:43.541" v="3359" actId="9405"/>
          <ac:inkMkLst>
            <pc:docMk/>
            <pc:sldMk cId="853028938" sldId="529"/>
            <ac:inkMk id="17" creationId="{1D154FF4-A09F-86FF-BE63-C3059D60D8CB}"/>
          </ac:inkMkLst>
        </pc:inkChg>
        <pc:inkChg chg="add">
          <ac:chgData name="Joris Rijzewijk" userId="0e6c8aebe2f66168" providerId="LiveId" clId="{309E83E1-F80B-472E-9DCC-5BB17233F18E}" dt="2024-11-10T21:13:45.604" v="3360" actId="9405"/>
          <ac:inkMkLst>
            <pc:docMk/>
            <pc:sldMk cId="853028938" sldId="529"/>
            <ac:inkMk id="18" creationId="{5D5C299F-CC6E-03B5-88DF-5B4B09DA8BED}"/>
          </ac:inkMkLst>
        </pc:inkChg>
        <pc:inkChg chg="add">
          <ac:chgData name="Joris Rijzewijk" userId="0e6c8aebe2f66168" providerId="LiveId" clId="{309E83E1-F80B-472E-9DCC-5BB17233F18E}" dt="2024-11-10T21:13:46.514" v="3361" actId="9405"/>
          <ac:inkMkLst>
            <pc:docMk/>
            <pc:sldMk cId="853028938" sldId="529"/>
            <ac:inkMk id="19" creationId="{9DBDA245-0720-5292-8E1C-A7333F2AB33D}"/>
          </ac:inkMkLst>
        </pc:inkChg>
        <pc:inkChg chg="add">
          <ac:chgData name="Joris Rijzewijk" userId="0e6c8aebe2f66168" providerId="LiveId" clId="{309E83E1-F80B-472E-9DCC-5BB17233F18E}" dt="2024-11-10T21:13:47.647" v="3362" actId="9405"/>
          <ac:inkMkLst>
            <pc:docMk/>
            <pc:sldMk cId="853028938" sldId="529"/>
            <ac:inkMk id="20" creationId="{83A450B4-97F2-EAE2-A6DE-97C29B47005A}"/>
          </ac:inkMkLst>
        </pc:inkChg>
        <pc:inkChg chg="add">
          <ac:chgData name="Joris Rijzewijk" userId="0e6c8aebe2f66168" providerId="LiveId" clId="{309E83E1-F80B-472E-9DCC-5BB17233F18E}" dt="2024-11-10T21:13:51.980" v="3363" actId="9405"/>
          <ac:inkMkLst>
            <pc:docMk/>
            <pc:sldMk cId="853028938" sldId="529"/>
            <ac:inkMk id="21" creationId="{F36F620F-83E3-9376-5061-F260DD7B722B}"/>
          </ac:inkMkLst>
        </pc:inkChg>
        <pc:inkChg chg="add">
          <ac:chgData name="Joris Rijzewijk" userId="0e6c8aebe2f66168" providerId="LiveId" clId="{309E83E1-F80B-472E-9DCC-5BB17233F18E}" dt="2024-11-10T21:13:57.511" v="3364" actId="9405"/>
          <ac:inkMkLst>
            <pc:docMk/>
            <pc:sldMk cId="853028938" sldId="529"/>
            <ac:inkMk id="22" creationId="{F145B319-9E83-2BFD-3F48-F62C2C657344}"/>
          </ac:inkMkLst>
        </pc:inkChg>
        <pc:inkChg chg="add">
          <ac:chgData name="Joris Rijzewijk" userId="0e6c8aebe2f66168" providerId="LiveId" clId="{309E83E1-F80B-472E-9DCC-5BB17233F18E}" dt="2024-11-10T21:14:05.273" v="3365" actId="9405"/>
          <ac:inkMkLst>
            <pc:docMk/>
            <pc:sldMk cId="853028938" sldId="529"/>
            <ac:inkMk id="23" creationId="{F2AF8091-080B-5D17-C628-EBDA2CD6522C}"/>
          </ac:inkMkLst>
        </pc:inkChg>
        <pc:inkChg chg="add">
          <ac:chgData name="Joris Rijzewijk" userId="0e6c8aebe2f66168" providerId="LiveId" clId="{309E83E1-F80B-472E-9DCC-5BB17233F18E}" dt="2024-11-10T21:14:07.100" v="3366" actId="9405"/>
          <ac:inkMkLst>
            <pc:docMk/>
            <pc:sldMk cId="853028938" sldId="529"/>
            <ac:inkMk id="24" creationId="{EB1390E3-FC64-B127-AE8F-E3FA48F4974E}"/>
          </ac:inkMkLst>
        </pc:inkChg>
        <pc:inkChg chg="add">
          <ac:chgData name="Joris Rijzewijk" userId="0e6c8aebe2f66168" providerId="LiveId" clId="{309E83E1-F80B-472E-9DCC-5BB17233F18E}" dt="2024-11-10T21:14:08.911" v="3367" actId="9405"/>
          <ac:inkMkLst>
            <pc:docMk/>
            <pc:sldMk cId="853028938" sldId="529"/>
            <ac:inkMk id="25" creationId="{1EB9497F-896F-B01D-DBD6-A9BF29EAF86C}"/>
          </ac:inkMkLst>
        </pc:inkChg>
        <pc:inkChg chg="add">
          <ac:chgData name="Joris Rijzewijk" userId="0e6c8aebe2f66168" providerId="LiveId" clId="{309E83E1-F80B-472E-9DCC-5BB17233F18E}" dt="2024-11-10T21:14:10.644" v="3368" actId="9405"/>
          <ac:inkMkLst>
            <pc:docMk/>
            <pc:sldMk cId="853028938" sldId="529"/>
            <ac:inkMk id="26" creationId="{2018D1E8-2DD6-9997-DA3A-EF7560031A10}"/>
          </ac:inkMkLst>
        </pc:inkChg>
        <pc:inkChg chg="add">
          <ac:chgData name="Joris Rijzewijk" userId="0e6c8aebe2f66168" providerId="LiveId" clId="{309E83E1-F80B-472E-9DCC-5BB17233F18E}" dt="2024-11-10T21:14:14.862" v="3369" actId="9405"/>
          <ac:inkMkLst>
            <pc:docMk/>
            <pc:sldMk cId="853028938" sldId="529"/>
            <ac:inkMk id="27" creationId="{69D0E7BF-3299-E607-23C3-1A197E907E75}"/>
          </ac:inkMkLst>
        </pc:inkChg>
        <pc:inkChg chg="add">
          <ac:chgData name="Joris Rijzewijk" userId="0e6c8aebe2f66168" providerId="LiveId" clId="{309E83E1-F80B-472E-9DCC-5BB17233F18E}" dt="2024-11-10T21:15:02.960" v="3370" actId="9405"/>
          <ac:inkMkLst>
            <pc:docMk/>
            <pc:sldMk cId="853028938" sldId="529"/>
            <ac:inkMk id="28" creationId="{3C720847-A39D-0EAF-9DF2-A59B7800615C}"/>
          </ac:inkMkLst>
        </pc:inkChg>
        <pc:inkChg chg="add">
          <ac:chgData name="Joris Rijzewijk" userId="0e6c8aebe2f66168" providerId="LiveId" clId="{309E83E1-F80B-472E-9DCC-5BB17233F18E}" dt="2024-11-10T21:15:07.007" v="3371" actId="9405"/>
          <ac:inkMkLst>
            <pc:docMk/>
            <pc:sldMk cId="853028938" sldId="529"/>
            <ac:inkMk id="29" creationId="{258C716A-D16C-6FBF-4776-18EB84007126}"/>
          </ac:inkMkLst>
        </pc:inkChg>
        <pc:inkChg chg="add">
          <ac:chgData name="Joris Rijzewijk" userId="0e6c8aebe2f66168" providerId="LiveId" clId="{309E83E1-F80B-472E-9DCC-5BB17233F18E}" dt="2024-11-10T21:15:10.946" v="3372" actId="9405"/>
          <ac:inkMkLst>
            <pc:docMk/>
            <pc:sldMk cId="853028938" sldId="529"/>
            <ac:inkMk id="30" creationId="{B3B1EF58-582F-C8A2-2A61-BA66205983C3}"/>
          </ac:inkMkLst>
        </pc:inkChg>
        <pc:inkChg chg="add">
          <ac:chgData name="Joris Rijzewijk" userId="0e6c8aebe2f66168" providerId="LiveId" clId="{309E83E1-F80B-472E-9DCC-5BB17233F18E}" dt="2024-11-10T21:15:17.313" v="3373" actId="9405"/>
          <ac:inkMkLst>
            <pc:docMk/>
            <pc:sldMk cId="853028938" sldId="529"/>
            <ac:inkMk id="31" creationId="{4B54D441-678C-1F4D-7F6F-A72B10DA6E4C}"/>
          </ac:inkMkLst>
        </pc:inkChg>
        <pc:inkChg chg="add del mod">
          <ac:chgData name="Joris Rijzewijk" userId="0e6c8aebe2f66168" providerId="LiveId" clId="{309E83E1-F80B-472E-9DCC-5BB17233F18E}" dt="2024-11-10T21:17:16.265" v="3376" actId="21"/>
          <ac:inkMkLst>
            <pc:docMk/>
            <pc:sldMk cId="853028938" sldId="529"/>
            <ac:inkMk id="32" creationId="{402D74ED-52F4-2C35-07A4-F72C56C857D0}"/>
          </ac:inkMkLst>
        </pc:inkChg>
      </pc:sldChg>
      <pc:sldChg chg="del">
        <pc:chgData name="Joris Rijzewijk" userId="0e6c8aebe2f66168" providerId="LiveId" clId="{309E83E1-F80B-472E-9DCC-5BB17233F18E}" dt="2024-11-09T17:15:33.307" v="1737" actId="2696"/>
        <pc:sldMkLst>
          <pc:docMk/>
          <pc:sldMk cId="4236814763" sldId="536"/>
        </pc:sldMkLst>
      </pc:sldChg>
      <pc:sldChg chg="del">
        <pc:chgData name="Joris Rijzewijk" userId="0e6c8aebe2f66168" providerId="LiveId" clId="{309E83E1-F80B-472E-9DCC-5BB17233F18E}" dt="2024-11-09T14:25:15.883" v="624" actId="2696"/>
        <pc:sldMkLst>
          <pc:docMk/>
          <pc:sldMk cId="4139184009" sldId="537"/>
        </pc:sldMkLst>
      </pc:sldChg>
      <pc:sldChg chg="del">
        <pc:chgData name="Joris Rijzewijk" userId="0e6c8aebe2f66168" providerId="LiveId" clId="{309E83E1-F80B-472E-9DCC-5BB17233F18E}" dt="2024-11-09T14:24:17.052" v="623" actId="2696"/>
        <pc:sldMkLst>
          <pc:docMk/>
          <pc:sldMk cId="1784317914" sldId="539"/>
        </pc:sldMkLst>
      </pc:sldChg>
      <pc:sldChg chg="del">
        <pc:chgData name="Joris Rijzewijk" userId="0e6c8aebe2f66168" providerId="LiveId" clId="{309E83E1-F80B-472E-9DCC-5BB17233F18E}" dt="2024-11-09T14:25:25.106" v="625" actId="2696"/>
        <pc:sldMkLst>
          <pc:docMk/>
          <pc:sldMk cId="1013743013" sldId="540"/>
        </pc:sldMkLst>
      </pc:sldChg>
      <pc:sldChg chg="del ord">
        <pc:chgData name="Joris Rijzewijk" userId="0e6c8aebe2f66168" providerId="LiveId" clId="{309E83E1-F80B-472E-9DCC-5BB17233F18E}" dt="2024-11-09T17:16:24.213" v="1745" actId="2696"/>
        <pc:sldMkLst>
          <pc:docMk/>
          <pc:sldMk cId="1850560807" sldId="542"/>
        </pc:sldMkLst>
      </pc:sldChg>
      <pc:sldChg chg="del">
        <pc:chgData name="Joris Rijzewijk" userId="0e6c8aebe2f66168" providerId="LiveId" clId="{309E83E1-F80B-472E-9DCC-5BB17233F18E}" dt="2024-11-09T14:22:07.491" v="604" actId="2696"/>
        <pc:sldMkLst>
          <pc:docMk/>
          <pc:sldMk cId="1337362709" sldId="546"/>
        </pc:sldMkLst>
      </pc:sldChg>
      <pc:sldChg chg="del">
        <pc:chgData name="Joris Rijzewijk" userId="0e6c8aebe2f66168" providerId="LiveId" clId="{309E83E1-F80B-472E-9DCC-5BB17233F18E}" dt="2024-11-09T14:26:50.137" v="627" actId="2696"/>
        <pc:sldMkLst>
          <pc:docMk/>
          <pc:sldMk cId="2698009343" sldId="548"/>
        </pc:sldMkLst>
      </pc:sldChg>
      <pc:sldChg chg="modSp mod">
        <pc:chgData name="Joris Rijzewijk" userId="0e6c8aebe2f66168" providerId="LiveId" clId="{309E83E1-F80B-472E-9DCC-5BB17233F18E}" dt="2024-11-12T12:55:40.697" v="4180" actId="20577"/>
        <pc:sldMkLst>
          <pc:docMk/>
          <pc:sldMk cId="2851943854" sldId="551"/>
        </pc:sldMkLst>
        <pc:spChg chg="mod">
          <ac:chgData name="Joris Rijzewijk" userId="0e6c8aebe2f66168" providerId="LiveId" clId="{309E83E1-F80B-472E-9DCC-5BB17233F18E}" dt="2024-11-10T12:48:50.207" v="1894" actId="20577"/>
          <ac:spMkLst>
            <pc:docMk/>
            <pc:sldMk cId="2851943854" sldId="551"/>
            <ac:spMk id="2" creationId="{41AAF613-8B22-C550-FCDB-F6E173CBE57B}"/>
          </ac:spMkLst>
        </pc:spChg>
        <pc:spChg chg="mod">
          <ac:chgData name="Joris Rijzewijk" userId="0e6c8aebe2f66168" providerId="LiveId" clId="{309E83E1-F80B-472E-9DCC-5BB17233F18E}" dt="2024-11-12T12:55:40.697" v="4180" actId="20577"/>
          <ac:spMkLst>
            <pc:docMk/>
            <pc:sldMk cId="2851943854" sldId="551"/>
            <ac:spMk id="3" creationId="{D0F85EB4-6866-91D4-89CA-9F3F16E99032}"/>
          </ac:spMkLst>
        </pc:spChg>
      </pc:sldChg>
      <pc:sldChg chg="del">
        <pc:chgData name="Joris Rijzewijk" userId="0e6c8aebe2f66168" providerId="LiveId" clId="{309E83E1-F80B-472E-9DCC-5BB17233F18E}" dt="2024-11-09T17:13:20.728" v="1732" actId="2696"/>
        <pc:sldMkLst>
          <pc:docMk/>
          <pc:sldMk cId="3078366860" sldId="565"/>
        </pc:sldMkLst>
      </pc:sldChg>
      <pc:sldChg chg="modSp mod">
        <pc:chgData name="Joris Rijzewijk" userId="0e6c8aebe2f66168" providerId="LiveId" clId="{309E83E1-F80B-472E-9DCC-5BB17233F18E}" dt="2024-11-10T12:54:51.582" v="2081" actId="20577"/>
        <pc:sldMkLst>
          <pc:docMk/>
          <pc:sldMk cId="1286700769" sldId="575"/>
        </pc:sldMkLst>
        <pc:spChg chg="mod">
          <ac:chgData name="Joris Rijzewijk" userId="0e6c8aebe2f66168" providerId="LiveId" clId="{309E83E1-F80B-472E-9DCC-5BB17233F18E}" dt="2024-11-10T12:49:22.815" v="1905" actId="20577"/>
          <ac:spMkLst>
            <pc:docMk/>
            <pc:sldMk cId="1286700769" sldId="575"/>
            <ac:spMk id="2" creationId="{755D556E-CA73-A5A0-F9A1-FBE155002454}"/>
          </ac:spMkLst>
        </pc:spChg>
        <pc:spChg chg="mod">
          <ac:chgData name="Joris Rijzewijk" userId="0e6c8aebe2f66168" providerId="LiveId" clId="{309E83E1-F80B-472E-9DCC-5BB17233F18E}" dt="2024-11-10T12:54:51.582" v="2081" actId="20577"/>
          <ac:spMkLst>
            <pc:docMk/>
            <pc:sldMk cId="1286700769" sldId="575"/>
            <ac:spMk id="3" creationId="{1E5DFF3B-01D8-552D-5D51-210EB9F2A875}"/>
          </ac:spMkLst>
        </pc:spChg>
      </pc:sldChg>
      <pc:sldChg chg="modSp mod">
        <pc:chgData name="Joris Rijzewijk" userId="0e6c8aebe2f66168" providerId="LiveId" clId="{309E83E1-F80B-472E-9DCC-5BB17233F18E}" dt="2024-11-14T12:33:22.015" v="4355" actId="20577"/>
        <pc:sldMkLst>
          <pc:docMk/>
          <pc:sldMk cId="677062226" sldId="577"/>
        </pc:sldMkLst>
        <pc:spChg chg="mod">
          <ac:chgData name="Joris Rijzewijk" userId="0e6c8aebe2f66168" providerId="LiveId" clId="{309E83E1-F80B-472E-9DCC-5BB17233F18E}" dt="2024-11-10T12:49:36.646" v="1916" actId="20577"/>
          <ac:spMkLst>
            <pc:docMk/>
            <pc:sldMk cId="677062226" sldId="577"/>
            <ac:spMk id="2" creationId="{2F382F8A-E96F-49A5-6BC1-C93B35CF251E}"/>
          </ac:spMkLst>
        </pc:spChg>
        <pc:spChg chg="mod">
          <ac:chgData name="Joris Rijzewijk" userId="0e6c8aebe2f66168" providerId="LiveId" clId="{309E83E1-F80B-472E-9DCC-5BB17233F18E}" dt="2024-11-14T12:33:22.015" v="4355" actId="20577"/>
          <ac:spMkLst>
            <pc:docMk/>
            <pc:sldMk cId="677062226" sldId="577"/>
            <ac:spMk id="3" creationId="{BF3711F7-3038-AA96-8A5F-7E189E7A62FF}"/>
          </ac:spMkLst>
        </pc:spChg>
      </pc:sldChg>
      <pc:sldChg chg="del">
        <pc:chgData name="Joris Rijzewijk" userId="0e6c8aebe2f66168" providerId="LiveId" clId="{309E83E1-F80B-472E-9DCC-5BB17233F18E}" dt="2024-11-09T16:26:23.787" v="1374" actId="2696"/>
        <pc:sldMkLst>
          <pc:docMk/>
          <pc:sldMk cId="4121200500" sldId="579"/>
        </pc:sldMkLst>
      </pc:sldChg>
      <pc:sldChg chg="del">
        <pc:chgData name="Joris Rijzewijk" userId="0e6c8aebe2f66168" providerId="LiveId" clId="{309E83E1-F80B-472E-9DCC-5BB17233F18E}" dt="2024-11-09T16:27:17.578" v="1375" actId="2696"/>
        <pc:sldMkLst>
          <pc:docMk/>
          <pc:sldMk cId="819326629" sldId="580"/>
        </pc:sldMkLst>
      </pc:sldChg>
      <pc:sldChg chg="del">
        <pc:chgData name="Joris Rijzewijk" userId="0e6c8aebe2f66168" providerId="LiveId" clId="{309E83E1-F80B-472E-9DCC-5BB17233F18E}" dt="2024-11-09T17:15:48.383" v="1739" actId="2696"/>
        <pc:sldMkLst>
          <pc:docMk/>
          <pc:sldMk cId="2638436336" sldId="581"/>
        </pc:sldMkLst>
      </pc:sldChg>
      <pc:sldChg chg="del">
        <pc:chgData name="Joris Rijzewijk" userId="0e6c8aebe2f66168" providerId="LiveId" clId="{309E83E1-F80B-472E-9DCC-5BB17233F18E}" dt="2024-11-09T17:15:44.870" v="1738" actId="2696"/>
        <pc:sldMkLst>
          <pc:docMk/>
          <pc:sldMk cId="1667304845" sldId="582"/>
        </pc:sldMkLst>
      </pc:sldChg>
      <pc:sldChg chg="del ord">
        <pc:chgData name="Joris Rijzewijk" userId="0e6c8aebe2f66168" providerId="LiveId" clId="{309E83E1-F80B-472E-9DCC-5BB17233F18E}" dt="2024-11-09T17:16:32.394" v="1746" actId="2696"/>
        <pc:sldMkLst>
          <pc:docMk/>
          <pc:sldMk cId="3693394278" sldId="583"/>
        </pc:sldMkLst>
      </pc:sldChg>
      <pc:sldChg chg="del">
        <pc:chgData name="Joris Rijzewijk" userId="0e6c8aebe2f66168" providerId="LiveId" clId="{309E83E1-F80B-472E-9DCC-5BB17233F18E}" dt="2024-11-14T12:29:58.802" v="4295" actId="2696"/>
        <pc:sldMkLst>
          <pc:docMk/>
          <pc:sldMk cId="1138741998" sldId="586"/>
        </pc:sldMkLst>
      </pc:sldChg>
      <pc:sldChg chg="ord">
        <pc:chgData name="Joris Rijzewijk" userId="0e6c8aebe2f66168" providerId="LiveId" clId="{309E83E1-F80B-472E-9DCC-5BB17233F18E}" dt="2024-11-10T12:44:02.545" v="1755"/>
        <pc:sldMkLst>
          <pc:docMk/>
          <pc:sldMk cId="3782844274" sldId="589"/>
        </pc:sldMkLst>
      </pc:sldChg>
      <pc:sldChg chg="del">
        <pc:chgData name="Joris Rijzewijk" userId="0e6c8aebe2f66168" providerId="LiveId" clId="{309E83E1-F80B-472E-9DCC-5BB17233F18E}" dt="2024-11-09T14:26:32.391" v="626" actId="2696"/>
        <pc:sldMkLst>
          <pc:docMk/>
          <pc:sldMk cId="148968057" sldId="590"/>
        </pc:sldMkLst>
      </pc:sldChg>
      <pc:sldChg chg="modSp mod">
        <pc:chgData name="Joris Rijzewijk" userId="0e6c8aebe2f66168" providerId="LiveId" clId="{309E83E1-F80B-472E-9DCC-5BB17233F18E}" dt="2024-11-10T12:54:23.349" v="2045" actId="20577"/>
        <pc:sldMkLst>
          <pc:docMk/>
          <pc:sldMk cId="3233881979" sldId="591"/>
        </pc:sldMkLst>
        <pc:spChg chg="mod">
          <ac:chgData name="Joris Rijzewijk" userId="0e6c8aebe2f66168" providerId="LiveId" clId="{309E83E1-F80B-472E-9DCC-5BB17233F18E}" dt="2024-11-10T12:48:41.659" v="1883" actId="20577"/>
          <ac:spMkLst>
            <pc:docMk/>
            <pc:sldMk cId="3233881979" sldId="591"/>
            <ac:spMk id="2" creationId="{140E6D9D-71F9-2F2D-8A06-6683789EAF09}"/>
          </ac:spMkLst>
        </pc:spChg>
        <pc:spChg chg="mod">
          <ac:chgData name="Joris Rijzewijk" userId="0e6c8aebe2f66168" providerId="LiveId" clId="{309E83E1-F80B-472E-9DCC-5BB17233F18E}" dt="2024-11-10T12:54:23.349" v="2045" actId="20577"/>
          <ac:spMkLst>
            <pc:docMk/>
            <pc:sldMk cId="3233881979" sldId="591"/>
            <ac:spMk id="3" creationId="{65877C48-4225-B86E-5FC4-B6ABA655472A}"/>
          </ac:spMkLst>
        </pc:spChg>
      </pc:sldChg>
      <pc:sldChg chg="modSp mod">
        <pc:chgData name="Joris Rijzewijk" userId="0e6c8aebe2f66168" providerId="LiveId" clId="{309E83E1-F80B-472E-9DCC-5BB17233F18E}" dt="2024-11-12T12:54:09.473" v="4172" actId="20577"/>
        <pc:sldMkLst>
          <pc:docMk/>
          <pc:sldMk cId="444158006" sldId="592"/>
        </pc:sldMkLst>
        <pc:spChg chg="mod">
          <ac:chgData name="Joris Rijzewijk" userId="0e6c8aebe2f66168" providerId="LiveId" clId="{309E83E1-F80B-472E-9DCC-5BB17233F18E}" dt="2024-11-12T12:54:09.473" v="4172" actId="20577"/>
          <ac:spMkLst>
            <pc:docMk/>
            <pc:sldMk cId="444158006" sldId="592"/>
            <ac:spMk id="3" creationId="{7CBE826B-3AD3-9B6F-4723-CEF5C586619D}"/>
          </ac:spMkLst>
        </pc:spChg>
      </pc:sldChg>
      <pc:sldChg chg="modSp new mod">
        <pc:chgData name="Joris Rijzewijk" userId="0e6c8aebe2f66168" providerId="LiveId" clId="{309E83E1-F80B-472E-9DCC-5BB17233F18E}" dt="2024-11-12T12:58:09.052" v="4210" actId="20577"/>
        <pc:sldMkLst>
          <pc:docMk/>
          <pc:sldMk cId="1127460360" sldId="593"/>
        </pc:sldMkLst>
        <pc:spChg chg="mod">
          <ac:chgData name="Joris Rijzewijk" userId="0e6c8aebe2f66168" providerId="LiveId" clId="{309E83E1-F80B-472E-9DCC-5BB17233F18E}" dt="2024-11-09T14:14:56.181" v="467" actId="207"/>
          <ac:spMkLst>
            <pc:docMk/>
            <pc:sldMk cId="1127460360" sldId="593"/>
            <ac:spMk id="2" creationId="{5D1CFA49-5107-80A8-9899-6C41764704F5}"/>
          </ac:spMkLst>
        </pc:spChg>
        <pc:spChg chg="mod">
          <ac:chgData name="Joris Rijzewijk" userId="0e6c8aebe2f66168" providerId="LiveId" clId="{309E83E1-F80B-472E-9DCC-5BB17233F18E}" dt="2024-11-12T12:58:09.052" v="4210" actId="20577"/>
          <ac:spMkLst>
            <pc:docMk/>
            <pc:sldMk cId="1127460360" sldId="593"/>
            <ac:spMk id="3" creationId="{8352816E-8D9E-5BD7-1E0B-FEF87F3F9C85}"/>
          </ac:spMkLst>
        </pc:spChg>
      </pc:sldChg>
      <pc:sldChg chg="modSp add del mod">
        <pc:chgData name="Joris Rijzewijk" userId="0e6c8aebe2f66168" providerId="LiveId" clId="{309E83E1-F80B-472E-9DCC-5BB17233F18E}" dt="2024-11-09T14:08:40.872" v="203" actId="2696"/>
        <pc:sldMkLst>
          <pc:docMk/>
          <pc:sldMk cId="3072634795" sldId="593"/>
        </pc:sldMkLst>
        <pc:spChg chg="mod">
          <ac:chgData name="Joris Rijzewijk" userId="0e6c8aebe2f66168" providerId="LiveId" clId="{309E83E1-F80B-472E-9DCC-5BB17233F18E}" dt="2024-11-09T14:06:17.653" v="36" actId="6549"/>
          <ac:spMkLst>
            <pc:docMk/>
            <pc:sldMk cId="3072634795" sldId="593"/>
            <ac:spMk id="17410" creationId="{8336D29F-4BE4-B028-3E49-772E0F38C3D1}"/>
          </ac:spMkLst>
        </pc:spChg>
        <pc:spChg chg="mod">
          <ac:chgData name="Joris Rijzewijk" userId="0e6c8aebe2f66168" providerId="LiveId" clId="{309E83E1-F80B-472E-9DCC-5BB17233F18E}" dt="2024-11-09T14:08:31.890" v="202" actId="20577"/>
          <ac:spMkLst>
            <pc:docMk/>
            <pc:sldMk cId="3072634795" sldId="593"/>
            <ac:spMk id="33795" creationId="{AF875EB1-33A7-5261-0A9E-D6522CB21C81}"/>
          </ac:spMkLst>
        </pc:spChg>
      </pc:sldChg>
      <pc:sldChg chg="modSp add mod ord">
        <pc:chgData name="Joris Rijzewijk" userId="0e6c8aebe2f66168" providerId="LiveId" clId="{309E83E1-F80B-472E-9DCC-5BB17233F18E}" dt="2024-11-14T20:30:20.510" v="4596" actId="20577"/>
        <pc:sldMkLst>
          <pc:docMk/>
          <pc:sldMk cId="1415562984" sldId="594"/>
        </pc:sldMkLst>
        <pc:spChg chg="mod">
          <ac:chgData name="Joris Rijzewijk" userId="0e6c8aebe2f66168" providerId="LiveId" clId="{309E83E1-F80B-472E-9DCC-5BB17233F18E}" dt="2024-11-10T19:10:20.191" v="2856" actId="20577"/>
          <ac:spMkLst>
            <pc:docMk/>
            <pc:sldMk cId="1415562984" sldId="594"/>
            <ac:spMk id="2" creationId="{811F9B35-0020-3C04-CE65-49C1B6844771}"/>
          </ac:spMkLst>
        </pc:spChg>
        <pc:spChg chg="mod">
          <ac:chgData name="Joris Rijzewijk" userId="0e6c8aebe2f66168" providerId="LiveId" clId="{309E83E1-F80B-472E-9DCC-5BB17233F18E}" dt="2024-11-14T20:30:20.510" v="4596" actId="20577"/>
          <ac:spMkLst>
            <pc:docMk/>
            <pc:sldMk cId="1415562984" sldId="594"/>
            <ac:spMk id="3" creationId="{B2D028AB-823D-C122-5CFA-852094161136}"/>
          </ac:spMkLst>
        </pc:spChg>
      </pc:sldChg>
      <pc:sldChg chg="add ord">
        <pc:chgData name="Joris Rijzewijk" userId="0e6c8aebe2f66168" providerId="LiveId" clId="{309E83E1-F80B-472E-9DCC-5BB17233F18E}" dt="2024-11-09T16:38:31.869" v="1456"/>
        <pc:sldMkLst>
          <pc:docMk/>
          <pc:sldMk cId="4178604109" sldId="595"/>
        </pc:sldMkLst>
      </pc:sldChg>
      <pc:sldChg chg="modSp new del mod">
        <pc:chgData name="Joris Rijzewijk" userId="0e6c8aebe2f66168" providerId="LiveId" clId="{309E83E1-F80B-472E-9DCC-5BB17233F18E}" dt="2024-11-12T12:56:52.592" v="4181" actId="2696"/>
        <pc:sldMkLst>
          <pc:docMk/>
          <pc:sldMk cId="3664107500" sldId="596"/>
        </pc:sldMkLst>
        <pc:spChg chg="mod">
          <ac:chgData name="Joris Rijzewijk" userId="0e6c8aebe2f66168" providerId="LiveId" clId="{309E83E1-F80B-472E-9DCC-5BB17233F18E}" dt="2024-11-11T21:01:39.930" v="4066" actId="6549"/>
          <ac:spMkLst>
            <pc:docMk/>
            <pc:sldMk cId="3664107500" sldId="596"/>
            <ac:spMk id="2" creationId="{E95517C7-61B6-266B-00ED-02D3D5617117}"/>
          </ac:spMkLst>
        </pc:spChg>
        <pc:spChg chg="mod">
          <ac:chgData name="Joris Rijzewijk" userId="0e6c8aebe2f66168" providerId="LiveId" clId="{309E83E1-F80B-472E-9DCC-5BB17233F18E}" dt="2024-11-11T21:08:23.247" v="4163" actId="20577"/>
          <ac:spMkLst>
            <pc:docMk/>
            <pc:sldMk cId="3664107500" sldId="596"/>
            <ac:spMk id="3" creationId="{462F5536-A8CB-7905-F958-B5B0D398D47E}"/>
          </ac:spMkLst>
        </pc:spChg>
      </pc:sldChg>
      <pc:sldChg chg="add del ord">
        <pc:chgData name="Joris Rijzewijk" userId="0e6c8aebe2f66168" providerId="LiveId" clId="{309E83E1-F80B-472E-9DCC-5BB17233F18E}" dt="2024-11-10T19:25:16.917" v="3171" actId="2696"/>
        <pc:sldMkLst>
          <pc:docMk/>
          <pc:sldMk cId="3772491288" sldId="597"/>
        </pc:sldMkLst>
      </pc:sldChg>
      <pc:sldChg chg="modSp add del mod ord">
        <pc:chgData name="Joris Rijzewijk" userId="0e6c8aebe2f66168" providerId="LiveId" clId="{309E83E1-F80B-472E-9DCC-5BB17233F18E}" dt="2024-11-11T20:57:55.342" v="4022" actId="2696"/>
        <pc:sldMkLst>
          <pc:docMk/>
          <pc:sldMk cId="2972181765" sldId="598"/>
        </pc:sldMkLst>
        <pc:spChg chg="mod">
          <ac:chgData name="Joris Rijzewijk" userId="0e6c8aebe2f66168" providerId="LiveId" clId="{309E83E1-F80B-472E-9DCC-5BB17233F18E}" dt="2024-11-10T21:10:31.810" v="3344" actId="20577"/>
          <ac:spMkLst>
            <pc:docMk/>
            <pc:sldMk cId="2972181765" sldId="598"/>
            <ac:spMk id="2" creationId="{987E4149-8A30-6253-4AB7-80C73481BF59}"/>
          </ac:spMkLst>
        </pc:spChg>
        <pc:spChg chg="mod">
          <ac:chgData name="Joris Rijzewijk" userId="0e6c8aebe2f66168" providerId="LiveId" clId="{309E83E1-F80B-472E-9DCC-5BB17233F18E}" dt="2024-11-11T20:11:41.429" v="3530" actId="20577"/>
          <ac:spMkLst>
            <pc:docMk/>
            <pc:sldMk cId="2972181765" sldId="598"/>
            <ac:spMk id="3" creationId="{AD4BA240-0F27-E7DB-F8CF-978B14757240}"/>
          </ac:spMkLst>
        </pc:spChg>
      </pc:sldChg>
      <pc:sldChg chg="modSp add mod ord">
        <pc:chgData name="Joris Rijzewijk" userId="0e6c8aebe2f66168" providerId="LiveId" clId="{309E83E1-F80B-472E-9DCC-5BB17233F18E}" dt="2024-11-14T19:45:26.021" v="4467" actId="14100"/>
        <pc:sldMkLst>
          <pc:docMk/>
          <pc:sldMk cId="2021038422" sldId="599"/>
        </pc:sldMkLst>
        <pc:spChg chg="mod">
          <ac:chgData name="Joris Rijzewijk" userId="0e6c8aebe2f66168" providerId="LiveId" clId="{309E83E1-F80B-472E-9DCC-5BB17233F18E}" dt="2024-11-12T13:31:23.532" v="4246" actId="6549"/>
          <ac:spMkLst>
            <pc:docMk/>
            <pc:sldMk cId="2021038422" sldId="599"/>
            <ac:spMk id="2" creationId="{F22888D6-799E-AF8F-C69C-477DF875E268}"/>
          </ac:spMkLst>
        </pc:spChg>
        <pc:spChg chg="mod">
          <ac:chgData name="Joris Rijzewijk" userId="0e6c8aebe2f66168" providerId="LiveId" clId="{309E83E1-F80B-472E-9DCC-5BB17233F18E}" dt="2024-11-14T19:45:26.021" v="4467" actId="14100"/>
          <ac:spMkLst>
            <pc:docMk/>
            <pc:sldMk cId="2021038422" sldId="599"/>
            <ac:spMk id="3" creationId="{4CF5C337-1B92-C74C-2C49-6B228BDB60B8}"/>
          </ac:spMkLst>
        </pc:spChg>
      </pc:sldChg>
      <pc:sldChg chg="addSp delSp modSp new mod">
        <pc:chgData name="Joris Rijzewijk" userId="0e6c8aebe2f66168" providerId="LiveId" clId="{309E83E1-F80B-472E-9DCC-5BB17233F18E}" dt="2024-11-13T15:56:03.592" v="4283" actId="9405"/>
        <pc:sldMkLst>
          <pc:docMk/>
          <pc:sldMk cId="2626453855" sldId="600"/>
        </pc:sldMkLst>
        <pc:picChg chg="add mod">
          <ac:chgData name="Joris Rijzewijk" userId="0e6c8aebe2f66168" providerId="LiveId" clId="{309E83E1-F80B-472E-9DCC-5BB17233F18E}" dt="2024-11-13T15:42:02.350" v="4254" actId="14100"/>
          <ac:picMkLst>
            <pc:docMk/>
            <pc:sldMk cId="2626453855" sldId="600"/>
            <ac:picMk id="2" creationId="{F4A9BE7E-F3C7-C4F3-CC16-1015113D8B72}"/>
          </ac:picMkLst>
        </pc:picChg>
        <pc:inkChg chg="add del">
          <ac:chgData name="Joris Rijzewijk" userId="0e6c8aebe2f66168" providerId="LiveId" clId="{309E83E1-F80B-472E-9DCC-5BB17233F18E}" dt="2024-11-13T15:56:03.592" v="4283" actId="9405"/>
          <ac:inkMkLst>
            <pc:docMk/>
            <pc:sldMk cId="2626453855" sldId="600"/>
            <ac:inkMk id="3" creationId="{E941A498-73F8-C6E6-7AAA-C795C690D725}"/>
          </ac:inkMkLst>
        </pc:inkChg>
        <pc:inkChg chg="add del">
          <ac:chgData name="Joris Rijzewijk" userId="0e6c8aebe2f66168" providerId="LiveId" clId="{309E83E1-F80B-472E-9DCC-5BB17233F18E}" dt="2024-11-13T15:56:02.906" v="4282" actId="9405"/>
          <ac:inkMkLst>
            <pc:docMk/>
            <pc:sldMk cId="2626453855" sldId="600"/>
            <ac:inkMk id="4" creationId="{590CF8F5-710D-C070-559A-927F8173741F}"/>
          </ac:inkMkLst>
        </pc:inkChg>
      </pc:sldChg>
      <pc:sldChg chg="addSp delSp modSp new del">
        <pc:chgData name="Joris Rijzewijk" userId="0e6c8aebe2f66168" providerId="LiveId" clId="{309E83E1-F80B-472E-9DCC-5BB17233F18E}" dt="2024-11-13T15:40:44.662" v="4250" actId="2696"/>
        <pc:sldMkLst>
          <pc:docMk/>
          <pc:sldMk cId="3156352412" sldId="600"/>
        </pc:sldMkLst>
        <pc:spChg chg="del">
          <ac:chgData name="Joris Rijzewijk" userId="0e6c8aebe2f66168" providerId="LiveId" clId="{309E83E1-F80B-472E-9DCC-5BB17233F18E}" dt="2024-11-13T15:40:15.995" v="4248"/>
          <ac:spMkLst>
            <pc:docMk/>
            <pc:sldMk cId="3156352412" sldId="600"/>
            <ac:spMk id="3" creationId="{97DE9CDB-AB6B-5364-9DAC-0E0F50A1738B}"/>
          </ac:spMkLst>
        </pc:spChg>
        <pc:picChg chg="add mod">
          <ac:chgData name="Joris Rijzewijk" userId="0e6c8aebe2f66168" providerId="LiveId" clId="{309E83E1-F80B-472E-9DCC-5BB17233F18E}" dt="2024-11-13T15:40:33.317" v="4249" actId="14100"/>
          <ac:picMkLst>
            <pc:docMk/>
            <pc:sldMk cId="3156352412" sldId="600"/>
            <ac:picMk id="4" creationId="{FF39E633-2FC1-DDD2-ABBE-062043729825}"/>
          </ac:picMkLst>
        </pc:picChg>
      </pc:sldChg>
      <pc:sldChg chg="addSp delSp add del mod">
        <pc:chgData name="Joris Rijzewijk" userId="0e6c8aebe2f66168" providerId="LiveId" clId="{309E83E1-F80B-472E-9DCC-5BB17233F18E}" dt="2024-11-14T12:30:35.603" v="4296" actId="2696"/>
        <pc:sldMkLst>
          <pc:docMk/>
          <pc:sldMk cId="211002283" sldId="601"/>
        </pc:sldMkLst>
        <pc:inkChg chg="add del">
          <ac:chgData name="Joris Rijzewijk" userId="0e6c8aebe2f66168" providerId="LiveId" clId="{309E83E1-F80B-472E-9DCC-5BB17233F18E}" dt="2024-11-13T15:44:08.906" v="4257" actId="9405"/>
          <ac:inkMkLst>
            <pc:docMk/>
            <pc:sldMk cId="211002283" sldId="601"/>
            <ac:inkMk id="4" creationId="{8FA13B27-5088-D5D5-25BF-D32A2D2D1145}"/>
          </ac:inkMkLst>
        </pc:inkChg>
        <pc:inkChg chg="add">
          <ac:chgData name="Joris Rijzewijk" userId="0e6c8aebe2f66168" providerId="LiveId" clId="{309E83E1-F80B-472E-9DCC-5BB17233F18E}" dt="2024-11-13T15:44:47.173" v="4258" actId="9405"/>
          <ac:inkMkLst>
            <pc:docMk/>
            <pc:sldMk cId="211002283" sldId="601"/>
            <ac:inkMk id="5" creationId="{F2159A41-8730-59D3-612F-3DDD839EBC89}"/>
          </ac:inkMkLst>
        </pc:inkChg>
        <pc:inkChg chg="add">
          <ac:chgData name="Joris Rijzewijk" userId="0e6c8aebe2f66168" providerId="LiveId" clId="{309E83E1-F80B-472E-9DCC-5BB17233F18E}" dt="2024-11-13T15:44:49.264" v="4259" actId="9405"/>
          <ac:inkMkLst>
            <pc:docMk/>
            <pc:sldMk cId="211002283" sldId="601"/>
            <ac:inkMk id="6" creationId="{DBDA2EFA-973E-BFE0-9ED2-352447801578}"/>
          </ac:inkMkLst>
        </pc:inkChg>
        <pc:inkChg chg="add del">
          <ac:chgData name="Joris Rijzewijk" userId="0e6c8aebe2f66168" providerId="LiveId" clId="{309E83E1-F80B-472E-9DCC-5BB17233F18E}" dt="2024-11-13T15:46:32.689" v="4275" actId="9405"/>
          <ac:inkMkLst>
            <pc:docMk/>
            <pc:sldMk cId="211002283" sldId="601"/>
            <ac:inkMk id="7" creationId="{D599A0FF-051E-DC85-1298-6E940283FC79}"/>
          </ac:inkMkLst>
        </pc:inkChg>
        <pc:inkChg chg="add del">
          <ac:chgData name="Joris Rijzewijk" userId="0e6c8aebe2f66168" providerId="LiveId" clId="{309E83E1-F80B-472E-9DCC-5BB17233F18E}" dt="2024-11-13T15:44:59.613" v="4262" actId="9405"/>
          <ac:inkMkLst>
            <pc:docMk/>
            <pc:sldMk cId="211002283" sldId="601"/>
            <ac:inkMk id="8" creationId="{C5308EAF-76F8-40C8-5983-D76D2B7FC006}"/>
          </ac:inkMkLst>
        </pc:inkChg>
        <pc:inkChg chg="add del">
          <ac:chgData name="Joris Rijzewijk" userId="0e6c8aebe2f66168" providerId="LiveId" clId="{309E83E1-F80B-472E-9DCC-5BB17233F18E}" dt="2024-11-13T15:46:29.839" v="4274" actId="9405"/>
          <ac:inkMkLst>
            <pc:docMk/>
            <pc:sldMk cId="211002283" sldId="601"/>
            <ac:inkMk id="9" creationId="{4315CBF8-0F8A-85C2-F46E-9A0E5EED33C7}"/>
          </ac:inkMkLst>
        </pc:inkChg>
        <pc:inkChg chg="add del">
          <ac:chgData name="Joris Rijzewijk" userId="0e6c8aebe2f66168" providerId="LiveId" clId="{309E83E1-F80B-472E-9DCC-5BB17233F18E}" dt="2024-11-13T15:46:28.250" v="4273" actId="9405"/>
          <ac:inkMkLst>
            <pc:docMk/>
            <pc:sldMk cId="211002283" sldId="601"/>
            <ac:inkMk id="10" creationId="{0111C7C7-D738-0900-A103-A2A58E0B1D36}"/>
          </ac:inkMkLst>
        </pc:inkChg>
        <pc:inkChg chg="add">
          <ac:chgData name="Joris Rijzewijk" userId="0e6c8aebe2f66168" providerId="LiveId" clId="{309E83E1-F80B-472E-9DCC-5BB17233F18E}" dt="2024-11-13T15:55:34.472" v="4276" actId="9405"/>
          <ac:inkMkLst>
            <pc:docMk/>
            <pc:sldMk cId="211002283" sldId="601"/>
            <ac:inkMk id="11" creationId="{FAE0CF34-0B44-52ED-40C2-1F30398962CD}"/>
          </ac:inkMkLst>
        </pc:inkChg>
        <pc:inkChg chg="add">
          <ac:chgData name="Joris Rijzewijk" userId="0e6c8aebe2f66168" providerId="LiveId" clId="{309E83E1-F80B-472E-9DCC-5BB17233F18E}" dt="2024-11-13T15:55:38.555" v="4277" actId="9405"/>
          <ac:inkMkLst>
            <pc:docMk/>
            <pc:sldMk cId="211002283" sldId="601"/>
            <ac:inkMk id="12" creationId="{4017C62F-B878-5A85-89F3-859A46D5FF60}"/>
          </ac:inkMkLst>
        </pc:inkChg>
        <pc:inkChg chg="add">
          <ac:chgData name="Joris Rijzewijk" userId="0e6c8aebe2f66168" providerId="LiveId" clId="{309E83E1-F80B-472E-9DCC-5BB17233F18E}" dt="2024-11-13T15:55:42.146" v="4278" actId="9405"/>
          <ac:inkMkLst>
            <pc:docMk/>
            <pc:sldMk cId="211002283" sldId="601"/>
            <ac:inkMk id="13" creationId="{075CDFF0-40F1-58E5-CFC9-CFEA92308BDE}"/>
          </ac:inkMkLst>
        </pc:inkChg>
        <pc:inkChg chg="add">
          <ac:chgData name="Joris Rijzewijk" userId="0e6c8aebe2f66168" providerId="LiveId" clId="{309E83E1-F80B-472E-9DCC-5BB17233F18E}" dt="2024-11-13T15:55:44.867" v="4279" actId="9405"/>
          <ac:inkMkLst>
            <pc:docMk/>
            <pc:sldMk cId="211002283" sldId="601"/>
            <ac:inkMk id="14" creationId="{C609D1E3-97D9-EE93-AAE3-D65960CFB7F1}"/>
          </ac:inkMkLst>
        </pc:inkChg>
      </pc:sldChg>
      <pc:sldChg chg="addSp add del mod">
        <pc:chgData name="Joris Rijzewijk" userId="0e6c8aebe2f66168" providerId="LiveId" clId="{309E83E1-F80B-472E-9DCC-5BB17233F18E}" dt="2024-11-14T12:30:41.925" v="4297" actId="2696"/>
        <pc:sldMkLst>
          <pc:docMk/>
          <pc:sldMk cId="1935596125" sldId="602"/>
        </pc:sldMkLst>
        <pc:inkChg chg="add">
          <ac:chgData name="Joris Rijzewijk" userId="0e6c8aebe2f66168" providerId="LiveId" clId="{309E83E1-F80B-472E-9DCC-5BB17233F18E}" dt="2024-11-13T15:56:11.653" v="4285" actId="9405"/>
          <ac:inkMkLst>
            <pc:docMk/>
            <pc:sldMk cId="1935596125" sldId="602"/>
            <ac:inkMk id="3" creationId="{50B9A023-64E1-EFB9-7296-B2459944A592}"/>
          </ac:inkMkLst>
        </pc:inkChg>
        <pc:inkChg chg="add">
          <ac:chgData name="Joris Rijzewijk" userId="0e6c8aebe2f66168" providerId="LiveId" clId="{309E83E1-F80B-472E-9DCC-5BB17233F18E}" dt="2024-11-13T15:56:13.030" v="4286" actId="9405"/>
          <ac:inkMkLst>
            <pc:docMk/>
            <pc:sldMk cId="1935596125" sldId="602"/>
            <ac:inkMk id="4" creationId="{17407169-0D86-073C-E05B-5691D1F260D3}"/>
          </ac:inkMkLst>
        </pc:inkChg>
        <pc:inkChg chg="add">
          <ac:chgData name="Joris Rijzewijk" userId="0e6c8aebe2f66168" providerId="LiveId" clId="{309E83E1-F80B-472E-9DCC-5BB17233F18E}" dt="2024-11-13T15:56:19.233" v="4287" actId="9405"/>
          <ac:inkMkLst>
            <pc:docMk/>
            <pc:sldMk cId="1935596125" sldId="602"/>
            <ac:inkMk id="5" creationId="{7C3E4057-8ACC-590E-ED56-14A2143028E3}"/>
          </ac:inkMkLst>
        </pc:inkChg>
      </pc:sldChg>
      <pc:sldChg chg="addSp add del mod">
        <pc:chgData name="Joris Rijzewijk" userId="0e6c8aebe2f66168" providerId="LiveId" clId="{309E83E1-F80B-472E-9DCC-5BB17233F18E}" dt="2024-11-14T12:31:09.617" v="4298" actId="2696"/>
        <pc:sldMkLst>
          <pc:docMk/>
          <pc:sldMk cId="3110654625" sldId="603"/>
        </pc:sldMkLst>
        <pc:inkChg chg="add">
          <ac:chgData name="Joris Rijzewijk" userId="0e6c8aebe2f66168" providerId="LiveId" clId="{309E83E1-F80B-472E-9DCC-5BB17233F18E}" dt="2024-11-13T15:57:33.321" v="4289" actId="9405"/>
          <ac:inkMkLst>
            <pc:docMk/>
            <pc:sldMk cId="3110654625" sldId="603"/>
            <ac:inkMk id="4" creationId="{CF869898-5B6C-2F95-BFBD-8F3965E5CEE4}"/>
          </ac:inkMkLst>
        </pc:inkChg>
        <pc:inkChg chg="add">
          <ac:chgData name="Joris Rijzewijk" userId="0e6c8aebe2f66168" providerId="LiveId" clId="{309E83E1-F80B-472E-9DCC-5BB17233F18E}" dt="2024-11-13T15:57:34.935" v="4290" actId="9405"/>
          <ac:inkMkLst>
            <pc:docMk/>
            <pc:sldMk cId="3110654625" sldId="603"/>
            <ac:inkMk id="5" creationId="{A603B915-875B-CD64-9868-2D24ADD19172}"/>
          </ac:inkMkLst>
        </pc:inkChg>
        <pc:inkChg chg="add">
          <ac:chgData name="Joris Rijzewijk" userId="0e6c8aebe2f66168" providerId="LiveId" clId="{309E83E1-F80B-472E-9DCC-5BB17233F18E}" dt="2024-11-13T15:57:36.455" v="4291" actId="9405"/>
          <ac:inkMkLst>
            <pc:docMk/>
            <pc:sldMk cId="3110654625" sldId="603"/>
            <ac:inkMk id="6" creationId="{D26C2C7F-9D1C-13FD-D011-7522C5454AEA}"/>
          </ac:inkMkLst>
        </pc:inkChg>
        <pc:inkChg chg="add">
          <ac:chgData name="Joris Rijzewijk" userId="0e6c8aebe2f66168" providerId="LiveId" clId="{309E83E1-F80B-472E-9DCC-5BB17233F18E}" dt="2024-11-13T15:57:40.855" v="4292" actId="9405"/>
          <ac:inkMkLst>
            <pc:docMk/>
            <pc:sldMk cId="3110654625" sldId="603"/>
            <ac:inkMk id="7" creationId="{300703DB-38BB-23D2-B5A3-208134AFEF65}"/>
          </ac:inkMkLst>
        </pc:inkChg>
      </pc:sldChg>
      <pc:sldChg chg="addSp modSp new">
        <pc:chgData name="Joris Rijzewijk" userId="0e6c8aebe2f66168" providerId="LiveId" clId="{309E83E1-F80B-472E-9DCC-5BB17233F18E}" dt="2024-11-14T12:29:38.019" v="4294" actId="931"/>
        <pc:sldMkLst>
          <pc:docMk/>
          <pc:sldMk cId="3129747311" sldId="604"/>
        </pc:sldMkLst>
        <pc:picChg chg="add mod">
          <ac:chgData name="Joris Rijzewijk" userId="0e6c8aebe2f66168" providerId="LiveId" clId="{309E83E1-F80B-472E-9DCC-5BB17233F18E}" dt="2024-11-14T12:29:38.019" v="4294" actId="931"/>
          <ac:picMkLst>
            <pc:docMk/>
            <pc:sldMk cId="3129747311" sldId="604"/>
            <ac:picMk id="3" creationId="{06869F8D-677D-E2E0-F2E4-19757EA11BD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3CB5F0D-3179-4C53-A3F7-040EED9CA2E6}" type="datetimeFigureOut">
              <a:rPr lang="nl-NL"/>
              <a:pPr>
                <a:defRPr/>
              </a:pPr>
              <a:t>14-11-2024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01188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9501188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E2F2FD4-1017-43B8-9E42-BE740B0CC6B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92617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0T21:13:24.098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0T21:13:36.693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0T21:13:38.410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0T21:13:39.510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0T21:13:40.356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0T21:13:42.719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0T21:13:43.541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0T21:13:45.601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0T21:13:46.514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0T21:13:47.647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0T21:13:51.980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0T21:13:26.264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0T21:13:57.511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0T21:14:05.273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0T21:14:07.100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0T21:14:08.911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0T21:14:10.644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0T21:14:14.862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0T21:15:02.945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0T21:15:07.007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0T21:15:10.946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0T21:15:17.313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0T21:13:29.449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1T21:11:14.40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0T21:13:30.521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0T21:13:31.370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0T21:13:32.253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0T21:13:33.404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0T21:13:34.520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0T21:13:35.385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0063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 eaLnBrk="1" hangingPunct="1">
              <a:defRPr sz="13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500063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 eaLnBrk="1" hangingPunct="1">
              <a:defRPr sz="1300"/>
            </a:lvl1pPr>
          </a:lstStyle>
          <a:p>
            <a:pPr>
              <a:defRPr/>
            </a:pPr>
            <a:fld id="{5CAD49F2-6EBA-464E-B0BF-68BD608F869C}" type="datetimeFigureOut">
              <a:rPr lang="nl-NL"/>
              <a:pPr>
                <a:defRPr/>
              </a:pPr>
              <a:t>14-11-2024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8975" y="4751388"/>
            <a:ext cx="5505450" cy="4500562"/>
          </a:xfrm>
          <a:prstGeom prst="rect">
            <a:avLst/>
          </a:prstGeom>
        </p:spPr>
        <p:txBody>
          <a:bodyPr vert="horz" lIns="96478" tIns="48239" rIns="96478" bIns="48239" rtlCol="0"/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501188"/>
            <a:ext cx="2982913" cy="50006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 eaLnBrk="1" hangingPunct="1">
              <a:defRPr sz="13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97313" y="9501188"/>
            <a:ext cx="2982912" cy="500062"/>
          </a:xfrm>
          <a:prstGeom prst="rect">
            <a:avLst/>
          </a:prstGeom>
        </p:spPr>
        <p:txBody>
          <a:bodyPr vert="horz" wrap="square" lIns="96478" tIns="48239" rIns="96478" bIns="4823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D64031CA-C568-435D-941E-119147067DD9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9569816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4031CA-C568-435D-941E-119147067DD9}" type="slidenum">
              <a:rPr lang="nl-NL" altLang="nl-NL" smtClean="0"/>
              <a:pPr>
                <a:defRPr/>
              </a:pPr>
              <a:t>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822210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4031CA-C568-435D-941E-119147067DD9}" type="slidenum">
              <a:rPr lang="nl-NL" altLang="nl-NL" smtClean="0"/>
              <a:pPr>
                <a:defRPr/>
              </a:pPr>
              <a:t>12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32274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nl-NL"/>
          </a:p>
        </p:txBody>
      </p:sp>
      <p:sp>
        <p:nvSpPr>
          <p:cNvPr id="5" name="Rechthoek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nl-NL"/>
          </a:p>
        </p:txBody>
      </p:sp>
      <p:sp>
        <p:nvSpPr>
          <p:cNvPr id="6" name="Rechthoek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nl-NL"/>
          </a:p>
        </p:txBody>
      </p:sp>
      <p:sp>
        <p:nvSpPr>
          <p:cNvPr id="7" name="Rechthoek 24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nl-NL"/>
          </a:p>
        </p:txBody>
      </p:sp>
      <p:sp>
        <p:nvSpPr>
          <p:cNvPr id="10" name="Rechthoek 1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1" name="Rechte verbindingslijn 2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2" name="Rechthoek 2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3" name="Ovaal 23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al 24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5" name="Tijdelijke aanduiding voo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16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17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816F7-6828-4EAB-A673-124178A204C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34691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57C35-CAD2-4A14-91D8-25385BA63F00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8710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nl-NL"/>
          </a:p>
        </p:txBody>
      </p:sp>
      <p:sp>
        <p:nvSpPr>
          <p:cNvPr id="5" name="Rechthoek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nl-NL"/>
          </a:p>
        </p:txBody>
      </p:sp>
      <p:sp>
        <p:nvSpPr>
          <p:cNvPr id="6" name="Rechthoek 23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nl-NL"/>
          </a:p>
        </p:txBody>
      </p:sp>
      <p:sp>
        <p:nvSpPr>
          <p:cNvPr id="7" name="Rechthoek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nl-NL"/>
          </a:p>
        </p:txBody>
      </p:sp>
      <p:sp>
        <p:nvSpPr>
          <p:cNvPr id="8" name="Rechthoek 1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9" name="Rechthoek 20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" name="Rechte verbindingslijn 21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1" name="Ovaal 2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Ovaal 2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3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74901-C4DF-463E-B59C-ED8067E980C0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  <p:sp>
        <p:nvSpPr>
          <p:cNvPr id="14" name="Tijdelijke aanduiding voor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018266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CB79A-5736-4579-A208-8A599872F97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761594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nl-NL"/>
          </a:p>
        </p:txBody>
      </p:sp>
      <p:sp>
        <p:nvSpPr>
          <p:cNvPr id="5" name="Rechthoek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nl-NL"/>
          </a:p>
        </p:txBody>
      </p:sp>
      <p:sp>
        <p:nvSpPr>
          <p:cNvPr id="6" name="Rechthoek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nl-NL"/>
          </a:p>
        </p:txBody>
      </p:sp>
      <p:sp>
        <p:nvSpPr>
          <p:cNvPr id="7" name="Rechthoek 24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nl-NL"/>
          </a:p>
        </p:txBody>
      </p:sp>
      <p:sp>
        <p:nvSpPr>
          <p:cNvPr id="8" name="Rechthoek 25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nl-NL"/>
          </a:p>
        </p:txBody>
      </p:sp>
      <p:sp>
        <p:nvSpPr>
          <p:cNvPr id="9" name="Rechthoek 26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nl-NL"/>
          </a:p>
        </p:txBody>
      </p:sp>
      <p:sp>
        <p:nvSpPr>
          <p:cNvPr id="10" name="Rechthoek 21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1" name="Rechthoek 2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2" name="Rechte verbindingslijn 24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3" name="Ovaal 25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al 26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16" name="Tijdelijke aanduiding voor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1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2080B-C776-4AD0-9BD1-EB0B400C2C4F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82524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 verbindingslijn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2" name="Tijdelijke aanduiding voor inhoud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8744F-E9BE-4693-A453-AAD0867E8B3F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366686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 verbindingslijn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8" name="Rechthoek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nl-NL"/>
          </a:p>
        </p:txBody>
      </p:sp>
      <p:sp>
        <p:nvSpPr>
          <p:cNvPr id="9" name="Rechthoek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nl-NL"/>
          </a:p>
        </p:txBody>
      </p:sp>
      <p:sp>
        <p:nvSpPr>
          <p:cNvPr id="10" name="Rechthoek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nl-NL"/>
          </a:p>
        </p:txBody>
      </p:sp>
      <p:sp>
        <p:nvSpPr>
          <p:cNvPr id="11" name="Rechthoek 2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nl-NL"/>
          </a:p>
        </p:txBody>
      </p:sp>
      <p:sp>
        <p:nvSpPr>
          <p:cNvPr id="12" name="Rechthoek 2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Rechthoek 21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4" name="Rechte verbindingslijn 2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5" name="Rechthoek 2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6" name="Ovaal 2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Ovaal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4" name="Tijdelijke aanduiding voor inhoud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26" name="Tijdelijke aanduiding voor inhoud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23" name="Titel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8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19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20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B40BB-9B10-4312-B6CC-6E11075950A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522317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0390A-784E-4493-8528-391FD8AD67A6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68722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nl-NL"/>
          </a:p>
        </p:txBody>
      </p:sp>
      <p:sp>
        <p:nvSpPr>
          <p:cNvPr id="3" name="Rechthoek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nl-NL"/>
          </a:p>
        </p:txBody>
      </p:sp>
      <p:sp>
        <p:nvSpPr>
          <p:cNvPr id="4" name="Rechthoek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nl-NL"/>
          </a:p>
        </p:txBody>
      </p:sp>
      <p:sp>
        <p:nvSpPr>
          <p:cNvPr id="5" name="Rechthoek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nl-NL"/>
          </a:p>
        </p:txBody>
      </p:sp>
      <p:sp>
        <p:nvSpPr>
          <p:cNvPr id="6" name="Rechthoek 1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7" name="Rechthoek 20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9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10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7B965CB-00DD-4F43-BC20-975A411B656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9024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15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" name="Rechthoek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nl-NL"/>
          </a:p>
        </p:txBody>
      </p:sp>
      <p:sp>
        <p:nvSpPr>
          <p:cNvPr id="7" name="Rechthoek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nl-NL"/>
          </a:p>
        </p:txBody>
      </p:sp>
      <p:sp>
        <p:nvSpPr>
          <p:cNvPr id="8" name="Rechthoek 24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nl-NL"/>
          </a:p>
        </p:txBody>
      </p:sp>
      <p:sp>
        <p:nvSpPr>
          <p:cNvPr id="9" name="Rechthoek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nl-NL"/>
          </a:p>
        </p:txBody>
      </p:sp>
      <p:sp>
        <p:nvSpPr>
          <p:cNvPr id="10" name="Rechthoek 2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hthoek 2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2" name="Rechte verbindingslijn 23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3" name="Ovaal 24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al 25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hthoek 26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ijdelijke aanduiding voor inhoud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6" name="Tijdelijke aanduiding voor dianumm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9CF2B-1B88-46EB-BA43-4B59C6DF7D6E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  <p:sp>
        <p:nvSpPr>
          <p:cNvPr id="17" name="Tijdelijke aanduiding voor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18" name="Tijdelijke aanduiding voor voettekst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800907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 verbindingslijn 15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" name="Rechthoek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nl-NL"/>
          </a:p>
        </p:txBody>
      </p:sp>
      <p:sp>
        <p:nvSpPr>
          <p:cNvPr id="7" name="Rechthoek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nl-NL"/>
          </a:p>
        </p:txBody>
      </p:sp>
      <p:sp>
        <p:nvSpPr>
          <p:cNvPr id="8" name="Rechthoek 24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nl-NL"/>
          </a:p>
        </p:txBody>
      </p:sp>
      <p:sp>
        <p:nvSpPr>
          <p:cNvPr id="9" name="Rechthoek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nl-NL"/>
          </a:p>
        </p:txBody>
      </p:sp>
      <p:sp>
        <p:nvSpPr>
          <p:cNvPr id="10" name="Rechthoek 20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1" name="Rechthoek 21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echthoek 23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3" name="Ovaal 24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al 25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hthoek 26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en-US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dianumm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9D9FA-3736-46AE-B583-A24958D8642D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  <p:sp>
        <p:nvSpPr>
          <p:cNvPr id="17" name="Tijdelijke aanduiding voor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18" name="Tijdelijke aanduiding voor voettekst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19884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hthoe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nl-NL"/>
          </a:p>
        </p:txBody>
      </p:sp>
      <p:sp>
        <p:nvSpPr>
          <p:cNvPr id="1027" name="Rechthoe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nl-NL"/>
          </a:p>
        </p:txBody>
      </p:sp>
      <p:sp>
        <p:nvSpPr>
          <p:cNvPr id="1028" name="Rechthoe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nl-NL"/>
          </a:p>
        </p:txBody>
      </p:sp>
      <p:sp>
        <p:nvSpPr>
          <p:cNvPr id="1029" name="Rechthoe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nl-NL"/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" name="Rechte verbindingslijn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2" name="Ova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Ova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600">
                <a:solidFill>
                  <a:srgbClr val="7B9899"/>
                </a:solidFill>
              </a:defRPr>
            </a:lvl1pPr>
          </a:lstStyle>
          <a:p>
            <a:pPr>
              <a:defRPr/>
            </a:pPr>
            <a:fld id="{12A8475D-C429-4F9A-82EE-A262518727D4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  <p:sp>
        <p:nvSpPr>
          <p:cNvPr id="1038" name="Tijdelijke aanduiding voor titel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stijl te bewerken</a:t>
            </a:r>
            <a:endParaRPr lang="en-US" altLang="nl-NL"/>
          </a:p>
        </p:txBody>
      </p:sp>
      <p:sp>
        <p:nvSpPr>
          <p:cNvPr id="1039" name="Tijdelijke aanduiding voor teks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modelstijlen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  <a:endParaRPr lang="en-US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54" r:id="rId1"/>
    <p:sldLayoutId id="2147486055" r:id="rId2"/>
    <p:sldLayoutId id="2147486056" r:id="rId3"/>
    <p:sldLayoutId id="2147486057" r:id="rId4"/>
    <p:sldLayoutId id="2147486058" r:id="rId5"/>
    <p:sldLayoutId id="2147486059" r:id="rId6"/>
    <p:sldLayoutId id="2147486060" r:id="rId7"/>
    <p:sldLayoutId id="2147486061" r:id="rId8"/>
    <p:sldLayoutId id="2147486062" r:id="rId9"/>
    <p:sldLayoutId id="2147486063" r:id="rId10"/>
    <p:sldLayoutId id="214748606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1" fontAlgn="base" hangingPunct="1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0.xml"/><Relationship Id="rId18" Type="http://schemas.openxmlformats.org/officeDocument/2006/relationships/customXml" Target="../ink/ink15.xml"/><Relationship Id="rId26" Type="http://schemas.openxmlformats.org/officeDocument/2006/relationships/customXml" Target="../ink/ink23.xml"/><Relationship Id="rId3" Type="http://schemas.openxmlformats.org/officeDocument/2006/relationships/customXml" Target="../ink/ink1.xml"/><Relationship Id="rId21" Type="http://schemas.openxmlformats.org/officeDocument/2006/relationships/customXml" Target="../ink/ink18.xml"/><Relationship Id="rId7" Type="http://schemas.openxmlformats.org/officeDocument/2006/relationships/customXml" Target="../ink/ink4.xml"/><Relationship Id="rId12" Type="http://schemas.openxmlformats.org/officeDocument/2006/relationships/customXml" Target="../ink/ink9.xml"/><Relationship Id="rId17" Type="http://schemas.openxmlformats.org/officeDocument/2006/relationships/customXml" Target="../ink/ink14.xml"/><Relationship Id="rId25" Type="http://schemas.openxmlformats.org/officeDocument/2006/relationships/customXml" Target="../ink/ink22.xml"/><Relationship Id="rId33" Type="http://schemas.openxmlformats.org/officeDocument/2006/relationships/customXml" Target="../ink/ink29.xml"/><Relationship Id="rId2" Type="http://schemas.openxmlformats.org/officeDocument/2006/relationships/image" Target="../media/image5.png"/><Relationship Id="rId16" Type="http://schemas.openxmlformats.org/officeDocument/2006/relationships/customXml" Target="../ink/ink13.xml"/><Relationship Id="rId20" Type="http://schemas.openxmlformats.org/officeDocument/2006/relationships/customXml" Target="../ink/ink17.xml"/><Relationship Id="rId29" Type="http://schemas.openxmlformats.org/officeDocument/2006/relationships/customXml" Target="../ink/ink2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1" Type="http://schemas.openxmlformats.org/officeDocument/2006/relationships/customXml" Target="../ink/ink8.xml"/><Relationship Id="rId24" Type="http://schemas.openxmlformats.org/officeDocument/2006/relationships/customXml" Target="../ink/ink21.xml"/><Relationship Id="rId32" Type="http://schemas.openxmlformats.org/officeDocument/2006/relationships/customXml" Target="../ink/ink28.xml"/><Relationship Id="rId5" Type="http://schemas.openxmlformats.org/officeDocument/2006/relationships/customXml" Target="../ink/ink2.xml"/><Relationship Id="rId15" Type="http://schemas.openxmlformats.org/officeDocument/2006/relationships/customXml" Target="../ink/ink12.xml"/><Relationship Id="rId23" Type="http://schemas.openxmlformats.org/officeDocument/2006/relationships/customXml" Target="../ink/ink20.xml"/><Relationship Id="rId28" Type="http://schemas.openxmlformats.org/officeDocument/2006/relationships/customXml" Target="../ink/ink25.xml"/><Relationship Id="rId10" Type="http://schemas.openxmlformats.org/officeDocument/2006/relationships/customXml" Target="../ink/ink7.xml"/><Relationship Id="rId19" Type="http://schemas.openxmlformats.org/officeDocument/2006/relationships/customXml" Target="../ink/ink16.xml"/><Relationship Id="rId31" Type="http://schemas.openxmlformats.org/officeDocument/2006/relationships/customXml" Target="../ink/ink27.xml"/><Relationship Id="rId4" Type="http://schemas.openxmlformats.org/officeDocument/2006/relationships/image" Target="../media/image6.png"/><Relationship Id="rId9" Type="http://schemas.openxmlformats.org/officeDocument/2006/relationships/customXml" Target="../ink/ink6.xml"/><Relationship Id="rId14" Type="http://schemas.openxmlformats.org/officeDocument/2006/relationships/customXml" Target="../ink/ink11.xml"/><Relationship Id="rId22" Type="http://schemas.openxmlformats.org/officeDocument/2006/relationships/customXml" Target="../ink/ink19.xml"/><Relationship Id="rId27" Type="http://schemas.openxmlformats.org/officeDocument/2006/relationships/customXml" Target="../ink/ink24.xml"/><Relationship Id="rId30" Type="http://schemas.openxmlformats.org/officeDocument/2006/relationships/image" Target="../media/image7.png"/><Relationship Id="rId8" Type="http://schemas.openxmlformats.org/officeDocument/2006/relationships/customXml" Target="../ink/ink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3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>
          <a:xfrm>
            <a:off x="1441450" y="3933825"/>
            <a:ext cx="6400800" cy="1295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nl-NL" altLang="nl-NL" sz="2400"/>
              <a:t>Joris    rijzewijk</a:t>
            </a:r>
          </a:p>
          <a:p>
            <a:pPr fontAlgn="auto">
              <a:spcAft>
                <a:spcPts val="0"/>
              </a:spcAft>
              <a:buFont typeface="Wingdings 2"/>
              <a:defRPr/>
            </a:pPr>
            <a:r>
              <a:rPr lang="nl-NL" altLang="nl-NL" sz="2400"/>
              <a:t>20 November 2024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nl-NL"/>
          </a:p>
        </p:txBody>
      </p:sp>
      <p:sp>
        <p:nvSpPr>
          <p:cNvPr id="15363" name="Titel 2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640960" cy="2304256"/>
          </a:xfrm>
        </p:spPr>
        <p:txBody>
          <a:bodyPr/>
          <a:lstStyle/>
          <a:p>
            <a:r>
              <a:rPr lang="nl-NL" altLang="nl-NL" sz="5400">
                <a:solidFill>
                  <a:srgbClr val="FFC000"/>
                </a:solidFill>
              </a:rPr>
              <a:t>Zon en Gezondheid </a:t>
            </a:r>
            <a:br>
              <a:rPr lang="nl-NL" altLang="nl-NL" sz="5400">
                <a:solidFill>
                  <a:srgbClr val="FFC000"/>
                </a:solidFill>
              </a:rPr>
            </a:br>
            <a:endParaRPr lang="nl-NL" altLang="nl-NL" sz="540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dirty="0">
                <a:solidFill>
                  <a:srgbClr val="FFC000"/>
                </a:solidFill>
              </a:rPr>
              <a:t>Historische  zonblootstelling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nl-NL" altLang="nl-NL" dirty="0"/>
              <a:t>homo sapiens heeft zich meer dan 200.000 jaar lang ontwikkeld als </a:t>
            </a:r>
            <a:r>
              <a:rPr lang="nl-NL" altLang="nl-NL" dirty="0" err="1"/>
              <a:t>jagerverzamelaar</a:t>
            </a:r>
            <a:r>
              <a:rPr lang="nl-NL" altLang="nl-NL" dirty="0"/>
              <a:t> met een buitenleven in de volle zon</a:t>
            </a:r>
          </a:p>
          <a:p>
            <a:pPr marL="0" indent="0">
              <a:buNone/>
            </a:pPr>
            <a:endParaRPr lang="nl-NL" altLang="nl-NL" dirty="0"/>
          </a:p>
          <a:p>
            <a:r>
              <a:rPr lang="nl-NL" altLang="nl-NL" dirty="0"/>
              <a:t>sinds de industriële revolutie is er een snelle, zeer grote afname van blootstelling aan zon- en daglicht</a:t>
            </a:r>
          </a:p>
          <a:p>
            <a:endParaRPr lang="nl-NL" altLang="nl-NL" dirty="0"/>
          </a:p>
          <a:p>
            <a:r>
              <a:rPr lang="nl-NL" altLang="nl-NL" dirty="0"/>
              <a:t>is er misschien een vermindering van de gemiddelde zonblootstelling bereikt die veel negatieve gevolgen heeft voor de gezondheid?</a:t>
            </a:r>
          </a:p>
        </p:txBody>
      </p:sp>
    </p:spTree>
    <p:extLst>
      <p:ext uri="{BB962C8B-B14F-4D97-AF65-F5344CB8AC3E}">
        <p14:creationId xmlns:p14="http://schemas.microsoft.com/office/powerpoint/2010/main" val="2540708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F3D775-C10A-59E1-88FD-DA2CD9B43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l-NL" dirty="0"/>
            </a:br>
            <a:br>
              <a:rPr lang="nl-NL" dirty="0"/>
            </a:br>
            <a:r>
              <a:rPr lang="nl-NL" dirty="0">
                <a:solidFill>
                  <a:srgbClr val="FFC000"/>
                </a:solidFill>
              </a:rPr>
              <a:t>Samenvattend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313484-EFCD-5FCF-20D5-23973FA0009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niet verbranden (om geen dodelijke huidkanker te krijgen)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en tegelijkertijd veel in de zon komen (om te profiteren van de positieve effecten van zonlicht)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2626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745903-8FC7-8C59-D00C-A8D5111DB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solidFill>
                  <a:srgbClr val="FFC000"/>
                </a:solidFill>
              </a:rPr>
              <a:t>Wat te doen?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6B661F-8704-7738-BE6A-0AF0C2D17E2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 </a:t>
            </a:r>
          </a:p>
          <a:p>
            <a:pPr marL="0" indent="0">
              <a:buNone/>
            </a:pPr>
            <a:r>
              <a:rPr lang="nl-NL" dirty="0"/>
              <a:t>gewapend met kennis niet verbranden in de zon </a:t>
            </a:r>
          </a:p>
          <a:p>
            <a:pPr marL="0" indent="0">
              <a:buNone/>
            </a:pPr>
            <a:r>
              <a:rPr lang="nl-NL" dirty="0"/>
              <a:t>en wel meer zonlicht toelaten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2 opties:  		natuurlijke zonlicht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			kunstmatig zonlicht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95435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99BF4D-0685-F96B-2C23-C3F565682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AAF613-8B22-C550-FCDB-F6E173CBE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FC000"/>
                </a:solidFill>
              </a:rPr>
              <a:t>Natuurlijke zonblootstelling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0F85EB4-6866-91D4-89CA-9F3F16E9903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/>
              <a:t>de UV-index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1943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6869F8D-677D-E2E0-F2E4-19757EA11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747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A329E4-71A0-7EDC-82BA-3ADB857BB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0E6D9D-71F9-2F2D-8A06-6683789EA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FC000"/>
                </a:solidFill>
              </a:rPr>
              <a:t>Natuurlijke zonblootstelling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877C48-4225-B86E-5FC4-B6ABA655472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/>
              <a:t>de UV-index</a:t>
            </a:r>
          </a:p>
          <a:p>
            <a:endParaRPr lang="nl-NL" dirty="0"/>
          </a:p>
          <a:p>
            <a:r>
              <a:rPr lang="nl-NL" dirty="0"/>
              <a:t>zongewenning bij regelmatige zonblootstelling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33881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93F5F1-F7E3-C23D-D77A-C05E565AA4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B1E7A4E-024C-C790-0AE9-7FA4A1095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54" y="188640"/>
            <a:ext cx="7303892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604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F115BA9-E1AE-CF25-E766-078E8CAE44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429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2DE973F-69B2-A479-8905-4C53F38001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900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EC6917-405C-448B-4E81-D5B39EF3A9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5D556E-CA73-A5A0-F9A1-FBE155002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FC000"/>
                </a:solidFill>
              </a:rPr>
              <a:t>Natuurlijke zonblootstelling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5DFF3B-01D8-552D-5D51-210EB9F2A87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/>
              <a:t> de UV-index</a:t>
            </a:r>
          </a:p>
          <a:p>
            <a:endParaRPr lang="nl-NL" dirty="0"/>
          </a:p>
          <a:p>
            <a:r>
              <a:rPr lang="nl-NL" dirty="0"/>
              <a:t>zongewenning bij regelmatige zonblootstelling</a:t>
            </a:r>
          </a:p>
          <a:p>
            <a:endParaRPr lang="nl-NL" dirty="0"/>
          </a:p>
          <a:p>
            <a:r>
              <a:rPr lang="nl-NL" dirty="0"/>
              <a:t>wat helpt als we toch verbrand zijn?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86700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32656"/>
            <a:ext cx="8640960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1992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A80D86-5FBE-8D90-2EA6-393D51E54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solidFill>
                  <a:srgbClr val="FFC000"/>
                </a:solidFill>
              </a:rPr>
              <a:t>DNA schade door zon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CB93EC1-0F54-62F7-6752-24306758992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r>
              <a:rPr lang="nl-NL" dirty="0"/>
              <a:t>in de opperhuid zijn er enzymen die de DNA beschadigingen in de delende cellen repareren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mensen die deze enzymen niet hebben sterven vroegtijdig ten gevolge van huidkanker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94943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40D79D-4D15-34A1-A44A-A8DA4CF6D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382F8A-E96F-49A5-6BC1-C93B35CF2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FC000"/>
                </a:solidFill>
              </a:rPr>
              <a:t>Natuurlijke zonblootstelling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F3711F7-3038-AA96-8A5F-7E189E7A62F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/>
              <a:t>de UV-index</a:t>
            </a:r>
          </a:p>
          <a:p>
            <a:endParaRPr lang="nl-NL" dirty="0"/>
          </a:p>
          <a:p>
            <a:r>
              <a:rPr lang="nl-NL" dirty="0"/>
              <a:t>zongewenning bij regelmatige zonblootstelling</a:t>
            </a:r>
          </a:p>
          <a:p>
            <a:endParaRPr lang="nl-NL" dirty="0"/>
          </a:p>
          <a:p>
            <a:r>
              <a:rPr lang="nl-NL" dirty="0"/>
              <a:t>wat helpt als we toch verbrand zijn?</a:t>
            </a:r>
          </a:p>
          <a:p>
            <a:endParaRPr lang="nl-NL" dirty="0"/>
          </a:p>
          <a:p>
            <a:r>
              <a:rPr lang="nl-NL" dirty="0"/>
              <a:t>op welke huiddelen moeten we extra letten?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70622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849A8B2-DFD0-F9DB-D932-BF8A203DFA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8442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0AAF32-29C2-D084-A5E6-11189561E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>
                <a:solidFill>
                  <a:srgbClr val="FFC000"/>
                </a:solidFill>
              </a:rPr>
              <a:t>Sombrero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7F62B63-125C-9109-7096-9F91544DAD6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736" t="27191" r="38014" b="24952"/>
          <a:stretch/>
        </p:blipFill>
        <p:spPr>
          <a:xfrm>
            <a:off x="2617365" y="987425"/>
            <a:ext cx="3800213" cy="539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2242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934BB7-4916-B766-C59F-C729C0F4B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1F9B35-0020-3C04-CE65-49C1B6844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FC000"/>
                </a:solidFill>
              </a:rPr>
              <a:t>Natuurlijke zonblootstelling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D028AB-823D-C122-5CFA-85209416113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/>
              <a:t>wat is de UV-index?</a:t>
            </a:r>
          </a:p>
          <a:p>
            <a:endParaRPr lang="nl-NL" dirty="0"/>
          </a:p>
          <a:p>
            <a:r>
              <a:rPr lang="nl-NL" dirty="0"/>
              <a:t>zongewenning bij regelmatige zonblootstelling</a:t>
            </a:r>
          </a:p>
          <a:p>
            <a:endParaRPr lang="nl-NL" dirty="0"/>
          </a:p>
          <a:p>
            <a:r>
              <a:rPr lang="nl-NL" dirty="0"/>
              <a:t>wat helpt als we toch verbrand zijn?</a:t>
            </a:r>
          </a:p>
          <a:p>
            <a:endParaRPr lang="nl-NL" dirty="0"/>
          </a:p>
          <a:p>
            <a:r>
              <a:rPr lang="nl-NL" dirty="0"/>
              <a:t>op welke huiddelen moeten we extra letten</a:t>
            </a:r>
          </a:p>
          <a:p>
            <a:endParaRPr lang="nl-NL" dirty="0"/>
          </a:p>
          <a:p>
            <a:r>
              <a:rPr lang="nl-NL" dirty="0"/>
              <a:t>heeft de natuur hier iets voor bedacht?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 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55629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F4A9BE7E-F3C7-C4F3-CC16-1015113D8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12" y="50333"/>
            <a:ext cx="9076888" cy="680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4538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85971D-D3A8-C79C-51D3-71F64A598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FC000"/>
                </a:solidFill>
              </a:rPr>
              <a:t>Het Afro-kapsel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D0CC8E0-F338-1202-3C5B-64634B037C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919" t="3537" r="13981" b="7644"/>
          <a:stretch/>
        </p:blipFill>
        <p:spPr>
          <a:xfrm>
            <a:off x="2046428" y="1516405"/>
            <a:ext cx="5050595" cy="486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9231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D9C7C6-ABED-740B-9FBB-4B2B991ED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FC000"/>
                </a:solidFill>
              </a:rPr>
              <a:t>Zonder verbranden meer in de zon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BE826B-3AD3-9B6F-4723-CEF5C586619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schat de UV-index in</a:t>
            </a:r>
          </a:p>
          <a:p>
            <a:endParaRPr lang="nl-NL" dirty="0"/>
          </a:p>
          <a:p>
            <a:r>
              <a:rPr lang="nl-NL" dirty="0"/>
              <a:t>is er al zongewenning opgetreden en van welke delen van mijn huid</a:t>
            </a:r>
          </a:p>
          <a:p>
            <a:endParaRPr lang="nl-NL" dirty="0"/>
          </a:p>
          <a:p>
            <a:r>
              <a:rPr lang="nl-NL" dirty="0"/>
              <a:t>bescherm </a:t>
            </a:r>
            <a:r>
              <a:rPr lang="nl-NL" dirty="0" err="1"/>
              <a:t>zonodig</a:t>
            </a:r>
            <a:r>
              <a:rPr lang="nl-NL" dirty="0"/>
              <a:t> m.n. de horizontale delen		 van de huid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441580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F51355-FB7C-0F24-FFE2-1F8C28841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FC000"/>
                </a:solidFill>
              </a:rPr>
              <a:t>Ideeën voor gebruik kunstmatig (zon)licht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E079D28-B76D-8566-EAEC-6102E2DCF43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UV en IR inpassen in dagelijkse verzorgingsroutine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daglicht 1000 lux met name ‘s morgens in huis halen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avondlicht blauwarm maken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72127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55CB4F-C9BA-66CB-5826-8B50CF162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2888D6-799E-AF8F-C69C-477DF875E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solidFill>
                  <a:srgbClr val="FFC000"/>
                </a:solidFill>
              </a:rPr>
              <a:t>Take </a:t>
            </a:r>
            <a:r>
              <a:rPr lang="nl-NL" dirty="0">
                <a:solidFill>
                  <a:srgbClr val="FFC000"/>
                </a:solidFill>
              </a:rPr>
              <a:t>home </a:t>
            </a:r>
            <a:r>
              <a:rPr lang="nl-NL" dirty="0" err="1">
                <a:solidFill>
                  <a:srgbClr val="FFC000"/>
                </a:solidFill>
              </a:rPr>
              <a:t>message</a:t>
            </a:r>
            <a:endParaRPr lang="nl-NL" dirty="0">
              <a:solidFill>
                <a:srgbClr val="FFC00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CF5C337-1B92-C74C-2C49-6B228BDB60B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644241"/>
            <a:ext cx="8503920" cy="4697835"/>
          </a:xfrm>
        </p:spPr>
        <p:txBody>
          <a:bodyPr/>
          <a:lstStyle/>
          <a:p>
            <a:r>
              <a:rPr lang="nl-NL" dirty="0"/>
              <a:t>de zon heeft schadelijke effecten, maar veel meer gunstige effecten op de gezondheid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r>
              <a:rPr lang="nl-NL" dirty="0"/>
              <a:t>vitamine D is een belangrijke stof, maar zij kan de gunstige effecten van zonblootstelling níet vervangen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regelmatige zonblootstelling is de manier om weinig schade en veel voordeel van de zon te hebben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21038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B1052A5-376B-2F11-D04E-AD5B458B8A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54" y="188640"/>
            <a:ext cx="7303892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5646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97323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89E14-2EBB-1DB5-15B9-4D2AE76E1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24892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AF690F-76C0-4A0F-B11F-B88226F6A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1660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2C6269A0-29CC-EEAD-D1C6-F546C623C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555"/>
            <a:ext cx="8964488" cy="672336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t 2">
                <a:extLst>
                  <a:ext uri="{FF2B5EF4-FFF2-40B4-BE49-F238E27FC236}">
                    <a16:creationId xmlns:a16="http://schemas.microsoft.com/office/drawing/2014/main" id="{741BFFCD-5F98-0133-0E9D-219258AFC9BF}"/>
                  </a:ext>
                </a:extLst>
              </p14:cNvPr>
              <p14:cNvContentPartPr/>
              <p14:nvPr/>
            </p14:nvContentPartPr>
            <p14:xfrm>
              <a:off x="4077221" y="5075052"/>
              <a:ext cx="360" cy="360"/>
            </p14:xfrm>
          </p:contentPart>
        </mc:Choice>
        <mc:Fallback xmlns="">
          <p:pic>
            <p:nvPicPr>
              <p:cNvPr id="3" name="Inkt 2">
                <a:extLst>
                  <a:ext uri="{FF2B5EF4-FFF2-40B4-BE49-F238E27FC236}">
                    <a16:creationId xmlns:a16="http://schemas.microsoft.com/office/drawing/2014/main" id="{741BFFCD-5F98-0133-0E9D-219258AFC9B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59221" y="5039412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t 3">
                <a:extLst>
                  <a:ext uri="{FF2B5EF4-FFF2-40B4-BE49-F238E27FC236}">
                    <a16:creationId xmlns:a16="http://schemas.microsoft.com/office/drawing/2014/main" id="{918FCE25-B001-036C-29AD-6EA82C38FDED}"/>
                  </a:ext>
                </a:extLst>
              </p14:cNvPr>
              <p14:cNvContentPartPr/>
              <p14:nvPr/>
            </p14:nvContentPartPr>
            <p14:xfrm>
              <a:off x="4160741" y="5108892"/>
              <a:ext cx="360" cy="360"/>
            </p14:xfrm>
          </p:contentPart>
        </mc:Choice>
        <mc:Fallback xmlns="">
          <p:pic>
            <p:nvPicPr>
              <p:cNvPr id="4" name="Inkt 3">
                <a:extLst>
                  <a:ext uri="{FF2B5EF4-FFF2-40B4-BE49-F238E27FC236}">
                    <a16:creationId xmlns:a16="http://schemas.microsoft.com/office/drawing/2014/main" id="{918FCE25-B001-036C-29AD-6EA82C38FDE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42741" y="5072892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t 4">
                <a:extLst>
                  <a:ext uri="{FF2B5EF4-FFF2-40B4-BE49-F238E27FC236}">
                    <a16:creationId xmlns:a16="http://schemas.microsoft.com/office/drawing/2014/main" id="{4B4463F9-1552-338F-EE2D-A8CFDC20BEC4}"/>
                  </a:ext>
                </a:extLst>
              </p14:cNvPr>
              <p14:cNvContentPartPr/>
              <p14:nvPr/>
            </p14:nvContentPartPr>
            <p14:xfrm>
              <a:off x="4295021" y="5100612"/>
              <a:ext cx="360" cy="360"/>
            </p14:xfrm>
          </p:contentPart>
        </mc:Choice>
        <mc:Fallback xmlns="">
          <p:pic>
            <p:nvPicPr>
              <p:cNvPr id="5" name="Inkt 4">
                <a:extLst>
                  <a:ext uri="{FF2B5EF4-FFF2-40B4-BE49-F238E27FC236}">
                    <a16:creationId xmlns:a16="http://schemas.microsoft.com/office/drawing/2014/main" id="{4B4463F9-1552-338F-EE2D-A8CFDC20BEC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77381" y="5064612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t 5">
                <a:extLst>
                  <a:ext uri="{FF2B5EF4-FFF2-40B4-BE49-F238E27FC236}">
                    <a16:creationId xmlns:a16="http://schemas.microsoft.com/office/drawing/2014/main" id="{B05867A8-19B5-D313-A342-B15088AB090E}"/>
                  </a:ext>
                </a:extLst>
              </p14:cNvPr>
              <p14:cNvContentPartPr/>
              <p14:nvPr/>
            </p14:nvContentPartPr>
            <p14:xfrm>
              <a:off x="4412381" y="5159292"/>
              <a:ext cx="360" cy="360"/>
            </p14:xfrm>
          </p:contentPart>
        </mc:Choice>
        <mc:Fallback xmlns="">
          <p:pic>
            <p:nvPicPr>
              <p:cNvPr id="6" name="Inkt 5">
                <a:extLst>
                  <a:ext uri="{FF2B5EF4-FFF2-40B4-BE49-F238E27FC236}">
                    <a16:creationId xmlns:a16="http://schemas.microsoft.com/office/drawing/2014/main" id="{B05867A8-19B5-D313-A342-B15088AB090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94381" y="5123292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t 6">
                <a:extLst>
                  <a:ext uri="{FF2B5EF4-FFF2-40B4-BE49-F238E27FC236}">
                    <a16:creationId xmlns:a16="http://schemas.microsoft.com/office/drawing/2014/main" id="{958DEB31-99C9-9C37-3256-080E87080E7D}"/>
                  </a:ext>
                </a:extLst>
              </p14:cNvPr>
              <p14:cNvContentPartPr/>
              <p14:nvPr/>
            </p14:nvContentPartPr>
            <p14:xfrm>
              <a:off x="4546661" y="5108892"/>
              <a:ext cx="360" cy="360"/>
            </p14:xfrm>
          </p:contentPart>
        </mc:Choice>
        <mc:Fallback xmlns="">
          <p:pic>
            <p:nvPicPr>
              <p:cNvPr id="7" name="Inkt 6">
                <a:extLst>
                  <a:ext uri="{FF2B5EF4-FFF2-40B4-BE49-F238E27FC236}">
                    <a16:creationId xmlns:a16="http://schemas.microsoft.com/office/drawing/2014/main" id="{958DEB31-99C9-9C37-3256-080E87080E7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29021" y="5072892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t 7">
                <a:extLst>
                  <a:ext uri="{FF2B5EF4-FFF2-40B4-BE49-F238E27FC236}">
                    <a16:creationId xmlns:a16="http://schemas.microsoft.com/office/drawing/2014/main" id="{95215BE7-4050-EC06-12A3-E65991626115}"/>
                  </a:ext>
                </a:extLst>
              </p14:cNvPr>
              <p14:cNvContentPartPr/>
              <p14:nvPr/>
            </p14:nvContentPartPr>
            <p14:xfrm>
              <a:off x="4747901" y="5108892"/>
              <a:ext cx="360" cy="360"/>
            </p14:xfrm>
          </p:contentPart>
        </mc:Choice>
        <mc:Fallback xmlns="">
          <p:pic>
            <p:nvPicPr>
              <p:cNvPr id="8" name="Inkt 7">
                <a:extLst>
                  <a:ext uri="{FF2B5EF4-FFF2-40B4-BE49-F238E27FC236}">
                    <a16:creationId xmlns:a16="http://schemas.microsoft.com/office/drawing/2014/main" id="{95215BE7-4050-EC06-12A3-E6599162611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30261" y="5072892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t 8">
                <a:extLst>
                  <a:ext uri="{FF2B5EF4-FFF2-40B4-BE49-F238E27FC236}">
                    <a16:creationId xmlns:a16="http://schemas.microsoft.com/office/drawing/2014/main" id="{322AC763-70AA-F5D3-FB65-D09A93F4CB12}"/>
                  </a:ext>
                </a:extLst>
              </p14:cNvPr>
              <p14:cNvContentPartPr/>
              <p14:nvPr/>
            </p14:nvContentPartPr>
            <p14:xfrm>
              <a:off x="4890821" y="5041932"/>
              <a:ext cx="360" cy="360"/>
            </p14:xfrm>
          </p:contentPart>
        </mc:Choice>
        <mc:Fallback xmlns="">
          <p:pic>
            <p:nvPicPr>
              <p:cNvPr id="9" name="Inkt 8">
                <a:extLst>
                  <a:ext uri="{FF2B5EF4-FFF2-40B4-BE49-F238E27FC236}">
                    <a16:creationId xmlns:a16="http://schemas.microsoft.com/office/drawing/2014/main" id="{322AC763-70AA-F5D3-FB65-D09A93F4CB1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72821" y="5005932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t 9">
                <a:extLst>
                  <a:ext uri="{FF2B5EF4-FFF2-40B4-BE49-F238E27FC236}">
                    <a16:creationId xmlns:a16="http://schemas.microsoft.com/office/drawing/2014/main" id="{6635CBE0-E3B9-B335-06DB-BC023C054F55}"/>
                  </a:ext>
                </a:extLst>
              </p14:cNvPr>
              <p14:cNvContentPartPr/>
              <p14:nvPr/>
            </p14:nvContentPartPr>
            <p14:xfrm>
              <a:off x="4991261" y="4957692"/>
              <a:ext cx="360" cy="360"/>
            </p14:xfrm>
          </p:contentPart>
        </mc:Choice>
        <mc:Fallback xmlns="">
          <p:pic>
            <p:nvPicPr>
              <p:cNvPr id="10" name="Inkt 9">
                <a:extLst>
                  <a:ext uri="{FF2B5EF4-FFF2-40B4-BE49-F238E27FC236}">
                    <a16:creationId xmlns:a16="http://schemas.microsoft.com/office/drawing/2014/main" id="{6635CBE0-E3B9-B335-06DB-BC023C054F5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73621" y="4922052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t 10">
                <a:extLst>
                  <a:ext uri="{FF2B5EF4-FFF2-40B4-BE49-F238E27FC236}">
                    <a16:creationId xmlns:a16="http://schemas.microsoft.com/office/drawing/2014/main" id="{B6E00A06-E78A-296E-3720-F8699E9BB108}"/>
                  </a:ext>
                </a:extLst>
              </p14:cNvPr>
              <p14:cNvContentPartPr/>
              <p14:nvPr/>
            </p14:nvContentPartPr>
            <p14:xfrm>
              <a:off x="5150741" y="4949412"/>
              <a:ext cx="360" cy="360"/>
            </p14:xfrm>
          </p:contentPart>
        </mc:Choice>
        <mc:Fallback xmlns="">
          <p:pic>
            <p:nvPicPr>
              <p:cNvPr id="11" name="Inkt 10">
                <a:extLst>
                  <a:ext uri="{FF2B5EF4-FFF2-40B4-BE49-F238E27FC236}">
                    <a16:creationId xmlns:a16="http://schemas.microsoft.com/office/drawing/2014/main" id="{B6E00A06-E78A-296E-3720-F8699E9BB10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32741" y="4913772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kt 11">
                <a:extLst>
                  <a:ext uri="{FF2B5EF4-FFF2-40B4-BE49-F238E27FC236}">
                    <a16:creationId xmlns:a16="http://schemas.microsoft.com/office/drawing/2014/main" id="{07B75924-F3A1-CEC4-1419-5C4234F86A6B}"/>
                  </a:ext>
                </a:extLst>
              </p14:cNvPr>
              <p14:cNvContentPartPr/>
              <p14:nvPr/>
            </p14:nvContentPartPr>
            <p14:xfrm>
              <a:off x="5209421" y="4848612"/>
              <a:ext cx="360" cy="360"/>
            </p14:xfrm>
          </p:contentPart>
        </mc:Choice>
        <mc:Fallback xmlns="">
          <p:pic>
            <p:nvPicPr>
              <p:cNvPr id="12" name="Inkt 11">
                <a:extLst>
                  <a:ext uri="{FF2B5EF4-FFF2-40B4-BE49-F238E27FC236}">
                    <a16:creationId xmlns:a16="http://schemas.microsoft.com/office/drawing/2014/main" id="{07B75924-F3A1-CEC4-1419-5C4234F86A6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91421" y="4812972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t 12">
                <a:extLst>
                  <a:ext uri="{FF2B5EF4-FFF2-40B4-BE49-F238E27FC236}">
                    <a16:creationId xmlns:a16="http://schemas.microsoft.com/office/drawing/2014/main" id="{739F3147-FF9C-CC51-0D10-5DAB69A34D64}"/>
                  </a:ext>
                </a:extLst>
              </p14:cNvPr>
              <p14:cNvContentPartPr/>
              <p14:nvPr/>
            </p14:nvContentPartPr>
            <p14:xfrm>
              <a:off x="5276381" y="4773012"/>
              <a:ext cx="360" cy="360"/>
            </p14:xfrm>
          </p:contentPart>
        </mc:Choice>
        <mc:Fallback xmlns="">
          <p:pic>
            <p:nvPicPr>
              <p:cNvPr id="13" name="Inkt 12">
                <a:extLst>
                  <a:ext uri="{FF2B5EF4-FFF2-40B4-BE49-F238E27FC236}">
                    <a16:creationId xmlns:a16="http://schemas.microsoft.com/office/drawing/2014/main" id="{739F3147-FF9C-CC51-0D10-5DAB69A34D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58381" y="4737372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Inkt 13">
                <a:extLst>
                  <a:ext uri="{FF2B5EF4-FFF2-40B4-BE49-F238E27FC236}">
                    <a16:creationId xmlns:a16="http://schemas.microsoft.com/office/drawing/2014/main" id="{EEF81326-38A5-9B65-0817-039F6800D6F4}"/>
                  </a:ext>
                </a:extLst>
              </p14:cNvPr>
              <p14:cNvContentPartPr/>
              <p14:nvPr/>
            </p14:nvContentPartPr>
            <p14:xfrm>
              <a:off x="5343701" y="4722612"/>
              <a:ext cx="360" cy="360"/>
            </p14:xfrm>
          </p:contentPart>
        </mc:Choice>
        <mc:Fallback xmlns="">
          <p:pic>
            <p:nvPicPr>
              <p:cNvPr id="14" name="Inkt 13">
                <a:extLst>
                  <a:ext uri="{FF2B5EF4-FFF2-40B4-BE49-F238E27FC236}">
                    <a16:creationId xmlns:a16="http://schemas.microsoft.com/office/drawing/2014/main" id="{EEF81326-38A5-9B65-0817-039F6800D6F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26061" y="4686972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Inkt 14">
                <a:extLst>
                  <a:ext uri="{FF2B5EF4-FFF2-40B4-BE49-F238E27FC236}">
                    <a16:creationId xmlns:a16="http://schemas.microsoft.com/office/drawing/2014/main" id="{2B0AE0A7-AEDD-C19A-D5B9-D96C08C428DD}"/>
                  </a:ext>
                </a:extLst>
              </p14:cNvPr>
              <p14:cNvContentPartPr/>
              <p14:nvPr/>
            </p14:nvContentPartPr>
            <p14:xfrm>
              <a:off x="5360261" y="4605612"/>
              <a:ext cx="360" cy="360"/>
            </p14:xfrm>
          </p:contentPart>
        </mc:Choice>
        <mc:Fallback xmlns="">
          <p:pic>
            <p:nvPicPr>
              <p:cNvPr id="15" name="Inkt 14">
                <a:extLst>
                  <a:ext uri="{FF2B5EF4-FFF2-40B4-BE49-F238E27FC236}">
                    <a16:creationId xmlns:a16="http://schemas.microsoft.com/office/drawing/2014/main" id="{2B0AE0A7-AEDD-C19A-D5B9-D96C08C428D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42621" y="4569612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Inkt 15">
                <a:extLst>
                  <a:ext uri="{FF2B5EF4-FFF2-40B4-BE49-F238E27FC236}">
                    <a16:creationId xmlns:a16="http://schemas.microsoft.com/office/drawing/2014/main" id="{B6DB7831-CCFA-22D0-AEE7-E550AF26B889}"/>
                  </a:ext>
                </a:extLst>
              </p14:cNvPr>
              <p14:cNvContentPartPr/>
              <p14:nvPr/>
            </p14:nvContentPartPr>
            <p14:xfrm>
              <a:off x="5444501" y="4546932"/>
              <a:ext cx="360" cy="360"/>
            </p14:xfrm>
          </p:contentPart>
        </mc:Choice>
        <mc:Fallback xmlns="">
          <p:pic>
            <p:nvPicPr>
              <p:cNvPr id="16" name="Inkt 15">
                <a:extLst>
                  <a:ext uri="{FF2B5EF4-FFF2-40B4-BE49-F238E27FC236}">
                    <a16:creationId xmlns:a16="http://schemas.microsoft.com/office/drawing/2014/main" id="{B6DB7831-CCFA-22D0-AEE7-E550AF26B88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26501" y="4510932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Inkt 16">
                <a:extLst>
                  <a:ext uri="{FF2B5EF4-FFF2-40B4-BE49-F238E27FC236}">
                    <a16:creationId xmlns:a16="http://schemas.microsoft.com/office/drawing/2014/main" id="{1D154FF4-A09F-86FF-BE63-C3059D60D8CB}"/>
                  </a:ext>
                </a:extLst>
              </p14:cNvPr>
              <p14:cNvContentPartPr/>
              <p14:nvPr/>
            </p14:nvContentPartPr>
            <p14:xfrm>
              <a:off x="5553221" y="4479252"/>
              <a:ext cx="360" cy="360"/>
            </p14:xfrm>
          </p:contentPart>
        </mc:Choice>
        <mc:Fallback xmlns="">
          <p:pic>
            <p:nvPicPr>
              <p:cNvPr id="17" name="Inkt 16">
                <a:extLst>
                  <a:ext uri="{FF2B5EF4-FFF2-40B4-BE49-F238E27FC236}">
                    <a16:creationId xmlns:a16="http://schemas.microsoft.com/office/drawing/2014/main" id="{1D154FF4-A09F-86FF-BE63-C3059D60D8C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35581" y="4443612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Inkt 17">
                <a:extLst>
                  <a:ext uri="{FF2B5EF4-FFF2-40B4-BE49-F238E27FC236}">
                    <a16:creationId xmlns:a16="http://schemas.microsoft.com/office/drawing/2014/main" id="{5D5C299F-CC6E-03B5-88DF-5B4B09DA8BED}"/>
                  </a:ext>
                </a:extLst>
              </p14:cNvPr>
              <p14:cNvContentPartPr/>
              <p14:nvPr/>
            </p14:nvContentPartPr>
            <p14:xfrm>
              <a:off x="5570141" y="4362252"/>
              <a:ext cx="360" cy="360"/>
            </p14:xfrm>
          </p:contentPart>
        </mc:Choice>
        <mc:Fallback xmlns="">
          <p:pic>
            <p:nvPicPr>
              <p:cNvPr id="18" name="Inkt 17">
                <a:extLst>
                  <a:ext uri="{FF2B5EF4-FFF2-40B4-BE49-F238E27FC236}">
                    <a16:creationId xmlns:a16="http://schemas.microsoft.com/office/drawing/2014/main" id="{5D5C299F-CC6E-03B5-88DF-5B4B09DA8BE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52141" y="4326252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Inkt 18">
                <a:extLst>
                  <a:ext uri="{FF2B5EF4-FFF2-40B4-BE49-F238E27FC236}">
                    <a16:creationId xmlns:a16="http://schemas.microsoft.com/office/drawing/2014/main" id="{9DBDA245-0720-5292-8E1C-A7333F2AB33D}"/>
                  </a:ext>
                </a:extLst>
              </p14:cNvPr>
              <p14:cNvContentPartPr/>
              <p14:nvPr/>
            </p14:nvContentPartPr>
            <p14:xfrm>
              <a:off x="5536661" y="4211052"/>
              <a:ext cx="360" cy="360"/>
            </p14:xfrm>
          </p:contentPart>
        </mc:Choice>
        <mc:Fallback xmlns="">
          <p:pic>
            <p:nvPicPr>
              <p:cNvPr id="19" name="Inkt 18">
                <a:extLst>
                  <a:ext uri="{FF2B5EF4-FFF2-40B4-BE49-F238E27FC236}">
                    <a16:creationId xmlns:a16="http://schemas.microsoft.com/office/drawing/2014/main" id="{9DBDA245-0720-5292-8E1C-A7333F2AB33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19021" y="4175412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Inkt 19">
                <a:extLst>
                  <a:ext uri="{FF2B5EF4-FFF2-40B4-BE49-F238E27FC236}">
                    <a16:creationId xmlns:a16="http://schemas.microsoft.com/office/drawing/2014/main" id="{83A450B4-97F2-EAE2-A6DE-97C29B47005A}"/>
                  </a:ext>
                </a:extLst>
              </p14:cNvPr>
              <p14:cNvContentPartPr/>
              <p14:nvPr/>
            </p14:nvContentPartPr>
            <p14:xfrm>
              <a:off x="5637461" y="4135812"/>
              <a:ext cx="360" cy="360"/>
            </p14:xfrm>
          </p:contentPart>
        </mc:Choice>
        <mc:Fallback xmlns="">
          <p:pic>
            <p:nvPicPr>
              <p:cNvPr id="20" name="Inkt 19">
                <a:extLst>
                  <a:ext uri="{FF2B5EF4-FFF2-40B4-BE49-F238E27FC236}">
                    <a16:creationId xmlns:a16="http://schemas.microsoft.com/office/drawing/2014/main" id="{83A450B4-97F2-EAE2-A6DE-97C29B47005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19461" y="4099812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Inkt 20">
                <a:extLst>
                  <a:ext uri="{FF2B5EF4-FFF2-40B4-BE49-F238E27FC236}">
                    <a16:creationId xmlns:a16="http://schemas.microsoft.com/office/drawing/2014/main" id="{F36F620F-83E3-9376-5061-F260DD7B722B}"/>
                  </a:ext>
                </a:extLst>
              </p14:cNvPr>
              <p14:cNvContentPartPr/>
              <p14:nvPr/>
            </p14:nvContentPartPr>
            <p14:xfrm>
              <a:off x="4680941" y="5125452"/>
              <a:ext cx="360" cy="360"/>
            </p14:xfrm>
          </p:contentPart>
        </mc:Choice>
        <mc:Fallback xmlns="">
          <p:pic>
            <p:nvPicPr>
              <p:cNvPr id="21" name="Inkt 20">
                <a:extLst>
                  <a:ext uri="{FF2B5EF4-FFF2-40B4-BE49-F238E27FC236}">
                    <a16:creationId xmlns:a16="http://schemas.microsoft.com/office/drawing/2014/main" id="{F36F620F-83E3-9376-5061-F260DD7B72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63301" y="5089452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Inkt 21">
                <a:extLst>
                  <a:ext uri="{FF2B5EF4-FFF2-40B4-BE49-F238E27FC236}">
                    <a16:creationId xmlns:a16="http://schemas.microsoft.com/office/drawing/2014/main" id="{F145B319-9E83-2BFD-3F48-F62C2C657344}"/>
                  </a:ext>
                </a:extLst>
              </p14:cNvPr>
              <p14:cNvContentPartPr/>
              <p14:nvPr/>
            </p14:nvContentPartPr>
            <p14:xfrm>
              <a:off x="4361981" y="5125452"/>
              <a:ext cx="360" cy="360"/>
            </p14:xfrm>
          </p:contentPart>
        </mc:Choice>
        <mc:Fallback xmlns="">
          <p:pic>
            <p:nvPicPr>
              <p:cNvPr id="22" name="Inkt 21">
                <a:extLst>
                  <a:ext uri="{FF2B5EF4-FFF2-40B4-BE49-F238E27FC236}">
                    <a16:creationId xmlns:a16="http://schemas.microsoft.com/office/drawing/2014/main" id="{F145B319-9E83-2BFD-3F48-F62C2C65734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44341" y="5089452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Inkt 22">
                <a:extLst>
                  <a:ext uri="{FF2B5EF4-FFF2-40B4-BE49-F238E27FC236}">
                    <a16:creationId xmlns:a16="http://schemas.microsoft.com/office/drawing/2014/main" id="{F2AF8091-080B-5D17-C628-EBDA2CD6522C}"/>
                  </a:ext>
                </a:extLst>
              </p14:cNvPr>
              <p14:cNvContentPartPr/>
              <p14:nvPr/>
            </p14:nvContentPartPr>
            <p14:xfrm>
              <a:off x="4823501" y="5075052"/>
              <a:ext cx="360" cy="360"/>
            </p14:xfrm>
          </p:contentPart>
        </mc:Choice>
        <mc:Fallback xmlns="">
          <p:pic>
            <p:nvPicPr>
              <p:cNvPr id="23" name="Inkt 22">
                <a:extLst>
                  <a:ext uri="{FF2B5EF4-FFF2-40B4-BE49-F238E27FC236}">
                    <a16:creationId xmlns:a16="http://schemas.microsoft.com/office/drawing/2014/main" id="{F2AF8091-080B-5D17-C628-EBDA2CD6522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05501" y="5039412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Inkt 23">
                <a:extLst>
                  <a:ext uri="{FF2B5EF4-FFF2-40B4-BE49-F238E27FC236}">
                    <a16:creationId xmlns:a16="http://schemas.microsoft.com/office/drawing/2014/main" id="{EB1390E3-FC64-B127-AE8F-E3FA48F4974E}"/>
                  </a:ext>
                </a:extLst>
              </p14:cNvPr>
              <p14:cNvContentPartPr/>
              <p14:nvPr/>
            </p14:nvContentPartPr>
            <p14:xfrm>
              <a:off x="4479701" y="5133732"/>
              <a:ext cx="360" cy="360"/>
            </p14:xfrm>
          </p:contentPart>
        </mc:Choice>
        <mc:Fallback xmlns="">
          <p:pic>
            <p:nvPicPr>
              <p:cNvPr id="24" name="Inkt 23">
                <a:extLst>
                  <a:ext uri="{FF2B5EF4-FFF2-40B4-BE49-F238E27FC236}">
                    <a16:creationId xmlns:a16="http://schemas.microsoft.com/office/drawing/2014/main" id="{EB1390E3-FC64-B127-AE8F-E3FA48F4974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62061" y="5098092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Inkt 24">
                <a:extLst>
                  <a:ext uri="{FF2B5EF4-FFF2-40B4-BE49-F238E27FC236}">
                    <a16:creationId xmlns:a16="http://schemas.microsoft.com/office/drawing/2014/main" id="{1EB9497F-896F-B01D-DBD6-A9BF29EAF86C}"/>
                  </a:ext>
                </a:extLst>
              </p14:cNvPr>
              <p14:cNvContentPartPr/>
              <p14:nvPr/>
            </p14:nvContentPartPr>
            <p14:xfrm>
              <a:off x="4613621" y="5100612"/>
              <a:ext cx="360" cy="360"/>
            </p14:xfrm>
          </p:contentPart>
        </mc:Choice>
        <mc:Fallback xmlns="">
          <p:pic>
            <p:nvPicPr>
              <p:cNvPr id="25" name="Inkt 24">
                <a:extLst>
                  <a:ext uri="{FF2B5EF4-FFF2-40B4-BE49-F238E27FC236}">
                    <a16:creationId xmlns:a16="http://schemas.microsoft.com/office/drawing/2014/main" id="{1EB9497F-896F-B01D-DBD6-A9BF29EAF86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95981" y="5064612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" name="Inkt 25">
                <a:extLst>
                  <a:ext uri="{FF2B5EF4-FFF2-40B4-BE49-F238E27FC236}">
                    <a16:creationId xmlns:a16="http://schemas.microsoft.com/office/drawing/2014/main" id="{2018D1E8-2DD6-9997-DA3A-EF7560031A10}"/>
                  </a:ext>
                </a:extLst>
              </p14:cNvPr>
              <p14:cNvContentPartPr/>
              <p14:nvPr/>
            </p14:nvContentPartPr>
            <p14:xfrm>
              <a:off x="5049941" y="4965972"/>
              <a:ext cx="360" cy="360"/>
            </p14:xfrm>
          </p:contentPart>
        </mc:Choice>
        <mc:Fallback xmlns="">
          <p:pic>
            <p:nvPicPr>
              <p:cNvPr id="26" name="Inkt 25">
                <a:extLst>
                  <a:ext uri="{FF2B5EF4-FFF2-40B4-BE49-F238E27FC236}">
                    <a16:creationId xmlns:a16="http://schemas.microsoft.com/office/drawing/2014/main" id="{2018D1E8-2DD6-9997-DA3A-EF7560031A1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32301" y="4930332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Inkt 26">
                <a:extLst>
                  <a:ext uri="{FF2B5EF4-FFF2-40B4-BE49-F238E27FC236}">
                    <a16:creationId xmlns:a16="http://schemas.microsoft.com/office/drawing/2014/main" id="{69D0E7BF-3299-E607-23C3-1A197E907E75}"/>
                  </a:ext>
                </a:extLst>
              </p14:cNvPr>
              <p14:cNvContentPartPr/>
              <p14:nvPr/>
            </p14:nvContentPartPr>
            <p14:xfrm>
              <a:off x="5570141" y="4135812"/>
              <a:ext cx="360" cy="360"/>
            </p14:xfrm>
          </p:contentPart>
        </mc:Choice>
        <mc:Fallback xmlns="">
          <p:pic>
            <p:nvPicPr>
              <p:cNvPr id="27" name="Inkt 26">
                <a:extLst>
                  <a:ext uri="{FF2B5EF4-FFF2-40B4-BE49-F238E27FC236}">
                    <a16:creationId xmlns:a16="http://schemas.microsoft.com/office/drawing/2014/main" id="{69D0E7BF-3299-E607-23C3-1A197E907E7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52141" y="4099812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8" name="Inkt 27">
                <a:extLst>
                  <a:ext uri="{FF2B5EF4-FFF2-40B4-BE49-F238E27FC236}">
                    <a16:creationId xmlns:a16="http://schemas.microsoft.com/office/drawing/2014/main" id="{3C720847-A39D-0EAF-9DF2-A59B7800615C}"/>
                  </a:ext>
                </a:extLst>
              </p14:cNvPr>
              <p14:cNvContentPartPr/>
              <p14:nvPr/>
            </p14:nvContentPartPr>
            <p14:xfrm>
              <a:off x="4957781" y="5007983"/>
              <a:ext cx="360" cy="360"/>
            </p14:xfrm>
          </p:contentPart>
        </mc:Choice>
        <mc:Fallback xmlns="">
          <p:pic>
            <p:nvPicPr>
              <p:cNvPr id="28" name="Inkt 27">
                <a:extLst>
                  <a:ext uri="{FF2B5EF4-FFF2-40B4-BE49-F238E27FC236}">
                    <a16:creationId xmlns:a16="http://schemas.microsoft.com/office/drawing/2014/main" id="{3C720847-A39D-0EAF-9DF2-A59B7800615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939781" y="4972343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9" name="Inkt 28">
                <a:extLst>
                  <a:ext uri="{FF2B5EF4-FFF2-40B4-BE49-F238E27FC236}">
                    <a16:creationId xmlns:a16="http://schemas.microsoft.com/office/drawing/2014/main" id="{258C716A-D16C-6FBF-4776-18EB84007126}"/>
                  </a:ext>
                </a:extLst>
              </p14:cNvPr>
              <p14:cNvContentPartPr/>
              <p14:nvPr/>
            </p14:nvContentPartPr>
            <p14:xfrm>
              <a:off x="5511461" y="4504812"/>
              <a:ext cx="360" cy="360"/>
            </p14:xfrm>
          </p:contentPart>
        </mc:Choice>
        <mc:Fallback xmlns="">
          <p:pic>
            <p:nvPicPr>
              <p:cNvPr id="29" name="Inkt 28">
                <a:extLst>
                  <a:ext uri="{FF2B5EF4-FFF2-40B4-BE49-F238E27FC236}">
                    <a16:creationId xmlns:a16="http://schemas.microsoft.com/office/drawing/2014/main" id="{258C716A-D16C-6FBF-4776-18EB8400712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493461" y="4468812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0" name="Inkt 29">
                <a:extLst>
                  <a:ext uri="{FF2B5EF4-FFF2-40B4-BE49-F238E27FC236}">
                    <a16:creationId xmlns:a16="http://schemas.microsoft.com/office/drawing/2014/main" id="{B3B1EF58-582F-C8A2-2A61-BA66205983C3}"/>
                  </a:ext>
                </a:extLst>
              </p14:cNvPr>
              <p14:cNvContentPartPr/>
              <p14:nvPr/>
            </p14:nvContentPartPr>
            <p14:xfrm>
              <a:off x="4228061" y="5108892"/>
              <a:ext cx="360" cy="360"/>
            </p14:xfrm>
          </p:contentPart>
        </mc:Choice>
        <mc:Fallback xmlns="">
          <p:pic>
            <p:nvPicPr>
              <p:cNvPr id="30" name="Inkt 29">
                <a:extLst>
                  <a:ext uri="{FF2B5EF4-FFF2-40B4-BE49-F238E27FC236}">
                    <a16:creationId xmlns:a16="http://schemas.microsoft.com/office/drawing/2014/main" id="{B3B1EF58-582F-C8A2-2A61-BA66205983C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210421" y="5072892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1" name="Inkt 30">
                <a:extLst>
                  <a:ext uri="{FF2B5EF4-FFF2-40B4-BE49-F238E27FC236}">
                    <a16:creationId xmlns:a16="http://schemas.microsoft.com/office/drawing/2014/main" id="{4B54D441-678C-1F4D-7F6F-A72B10DA6E4C}"/>
                  </a:ext>
                </a:extLst>
              </p14:cNvPr>
              <p14:cNvContentPartPr/>
              <p14:nvPr/>
            </p14:nvContentPartPr>
            <p14:xfrm>
              <a:off x="5100341" y="4915932"/>
              <a:ext cx="360" cy="360"/>
            </p14:xfrm>
          </p:contentPart>
        </mc:Choice>
        <mc:Fallback xmlns="">
          <p:pic>
            <p:nvPicPr>
              <p:cNvPr id="31" name="Inkt 30">
                <a:extLst>
                  <a:ext uri="{FF2B5EF4-FFF2-40B4-BE49-F238E27FC236}">
                    <a16:creationId xmlns:a16="http://schemas.microsoft.com/office/drawing/2014/main" id="{4B54D441-678C-1F4D-7F6F-A72B10DA6E4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082701" y="4879932"/>
                <a:ext cx="3600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3028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1CFA49-5107-80A8-9899-6C4176470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FC000"/>
                </a:solidFill>
              </a:rPr>
              <a:t>Gezondheidseffecten van zonlicht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52816E-8D9E-5BD7-1E0B-FEF87F3F9C8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/>
              <a:t>infrarood : lekker warm, maar verder   ?</a:t>
            </a:r>
          </a:p>
          <a:p>
            <a:endParaRPr lang="nl-NL" dirty="0"/>
          </a:p>
          <a:p>
            <a:r>
              <a:rPr lang="nl-NL" dirty="0"/>
              <a:t>zichtbaar licht: blauw licht voedt onze biologische klok, die zorgt voor een goed dag-nachtritme</a:t>
            </a:r>
          </a:p>
          <a:p>
            <a:endParaRPr lang="nl-NL" dirty="0"/>
          </a:p>
          <a:p>
            <a:r>
              <a:rPr lang="nl-NL" dirty="0"/>
              <a:t>UV-A: leidt tot het vrijkomen van diverse stoffen in de opperhuid o.a. endorfine en stikstofoxide</a:t>
            </a:r>
          </a:p>
          <a:p>
            <a:endParaRPr lang="nl-NL" dirty="0"/>
          </a:p>
          <a:p>
            <a:r>
              <a:rPr lang="nl-NL" dirty="0"/>
              <a:t>UV-B: o.a. aanmaak vitamine D in de opperhuid, is oorzaak huidkanker en kan leiden tot zongewenning</a:t>
            </a:r>
          </a:p>
        </p:txBody>
      </p:sp>
    </p:spTree>
    <p:extLst>
      <p:ext uri="{BB962C8B-B14F-4D97-AF65-F5344CB8AC3E}">
        <p14:creationId xmlns:p14="http://schemas.microsoft.com/office/powerpoint/2010/main" val="1127460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83C20B-3FD2-9E17-9B95-7CA068080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FC000"/>
                </a:solidFill>
              </a:rPr>
              <a:t>Wetenschap, zon </a:t>
            </a:r>
            <a:r>
              <a:rPr lang="nl-NL">
                <a:solidFill>
                  <a:srgbClr val="FFC000"/>
                </a:solidFill>
              </a:rPr>
              <a:t>en gezondheid</a:t>
            </a:r>
            <a:endParaRPr lang="nl-NL" dirty="0">
              <a:solidFill>
                <a:srgbClr val="FFC00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26D097-A1C1-181F-9D21-7E50A065FE3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r>
              <a:rPr lang="nl-NL" dirty="0"/>
              <a:t>veel zon, maar met name verbranden in de zon, verhoogd de kans op huidkanker 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de laatste 25 jaar komt er steeds meer bewijs dat veel zon minder kans geeft op een scala aan ziektes </a:t>
            </a:r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7810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68084" y="210571"/>
            <a:ext cx="8505647" cy="1064343"/>
          </a:xfrm>
        </p:spPr>
        <p:txBody>
          <a:bodyPr/>
          <a:lstStyle/>
          <a:p>
            <a:r>
              <a:rPr lang="nl-NL" altLang="nl-NL" dirty="0">
                <a:solidFill>
                  <a:srgbClr val="FFC000"/>
                </a:solidFill>
              </a:rPr>
              <a:t>De positieve effecten van meer zonblootstelling       in NW-Europa</a:t>
            </a:r>
            <a:endParaRPr lang="nl-NL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3244" y="1276070"/>
            <a:ext cx="4302454" cy="5191051"/>
          </a:xfrm>
        </p:spPr>
        <p:txBody>
          <a:bodyPr/>
          <a:lstStyle/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nl-NL" altLang="nl-NL" dirty="0"/>
              <a:t> </a:t>
            </a:r>
          </a:p>
          <a:p>
            <a:pPr marL="0" indent="0" eaLnBrk="1" hangingPunct="1">
              <a:buFont typeface="Wingdings 2" panose="05020102010507070707" pitchFamily="18" charset="2"/>
              <a:buNone/>
            </a:pPr>
            <a:endParaRPr lang="nl-NL" altLang="nl-NL" dirty="0"/>
          </a:p>
          <a:p>
            <a:pPr marL="0" indent="0">
              <a:buNone/>
            </a:pPr>
            <a:r>
              <a:rPr lang="nl-NL" altLang="nl-NL" dirty="0"/>
              <a:t> - multiple sclerose</a:t>
            </a:r>
          </a:p>
          <a:p>
            <a:pPr eaLnBrk="1" hangingPunct="1">
              <a:buFont typeface="Calibri"/>
              <a:buChar char="-"/>
            </a:pPr>
            <a:endParaRPr lang="nl-NL" altLang="nl-NL" dirty="0"/>
          </a:p>
          <a:p>
            <a:pPr marL="0" indent="0">
              <a:buNone/>
            </a:pPr>
            <a:r>
              <a:rPr lang="nl-NL" altLang="nl-NL" dirty="0"/>
              <a:t> - suikerziekte </a:t>
            </a:r>
          </a:p>
          <a:p>
            <a:pPr eaLnBrk="1" hangingPunct="1">
              <a:buFont typeface="Calibri"/>
              <a:buChar char="-"/>
            </a:pPr>
            <a:endParaRPr lang="nl-NL" altLang="nl-NL" dirty="0"/>
          </a:p>
          <a:p>
            <a:pPr marL="0" indent="0">
              <a:buNone/>
            </a:pPr>
            <a:r>
              <a:rPr lang="nl-NL" altLang="nl-NL" dirty="0"/>
              <a:t>    - hoge bloeddruk</a:t>
            </a:r>
          </a:p>
          <a:p>
            <a:pPr eaLnBrk="1" hangingPunct="1">
              <a:buFont typeface="Calibri"/>
              <a:buChar char="-"/>
            </a:pPr>
            <a:endParaRPr lang="nl-NL" altLang="nl-NL" dirty="0"/>
          </a:p>
          <a:p>
            <a:pPr marL="0" indent="0">
              <a:buClr>
                <a:srgbClr val="D16349"/>
              </a:buClr>
              <a:buNone/>
            </a:pPr>
            <a:r>
              <a:rPr lang="nl-NL" altLang="nl-NL" dirty="0">
                <a:solidFill>
                  <a:srgbClr val="000000"/>
                </a:solidFill>
              </a:rPr>
              <a:t>    - hart- en vaatziekten</a:t>
            </a:r>
          </a:p>
          <a:p>
            <a:pPr eaLnBrk="1" hangingPunct="1">
              <a:buFont typeface="Calibri"/>
              <a:buChar char="-"/>
            </a:pPr>
            <a:endParaRPr lang="nl-NL" altLang="nl-NL" dirty="0"/>
          </a:p>
          <a:p>
            <a:pPr marL="0" indent="0">
              <a:buNone/>
            </a:pPr>
            <a:r>
              <a:rPr lang="nl-NL" altLang="nl-NL" dirty="0"/>
              <a:t>    </a:t>
            </a:r>
          </a:p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nl-NL" altLang="nl-NL" dirty="0"/>
              <a:t> 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BF7EBD3-2B25-86B8-E066-DC7F6BB2C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923" y="1276070"/>
            <a:ext cx="4241351" cy="519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nl-NL" altLang="nl-NL" dirty="0"/>
              <a:t> 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nl-NL" altLang="nl-NL" dirty="0"/>
          </a:p>
          <a:p>
            <a:pPr marL="0" indent="0">
              <a:buFont typeface="Wingdings 2" panose="05020102010507070707" pitchFamily="18" charset="2"/>
              <a:buNone/>
            </a:pPr>
            <a:r>
              <a:rPr lang="nl-NL" altLang="nl-NL" dirty="0"/>
              <a:t> - dikke darmkanker</a:t>
            </a:r>
          </a:p>
          <a:p>
            <a:pPr>
              <a:buFont typeface="Calibri"/>
              <a:buChar char="-"/>
            </a:pPr>
            <a:endParaRPr lang="nl-NL" altLang="nl-NL" dirty="0"/>
          </a:p>
          <a:p>
            <a:pPr marL="0" indent="0">
              <a:buFont typeface="Wingdings 2" panose="05020102010507070707" pitchFamily="18" charset="2"/>
              <a:buNone/>
            </a:pPr>
            <a:r>
              <a:rPr lang="nl-NL" altLang="nl-NL" dirty="0"/>
              <a:t> - borstkanker</a:t>
            </a:r>
          </a:p>
          <a:p>
            <a:pPr>
              <a:buFont typeface="Calibri"/>
              <a:buChar char="-"/>
            </a:pPr>
            <a:endParaRPr lang="nl-NL" altLang="nl-NL" dirty="0"/>
          </a:p>
          <a:p>
            <a:pPr marL="0" indent="0">
              <a:buFont typeface="Wingdings 2" panose="05020102010507070707" pitchFamily="18" charset="2"/>
              <a:buNone/>
            </a:pPr>
            <a:r>
              <a:rPr lang="nl-NL" altLang="nl-NL" dirty="0"/>
              <a:t>    - prostaatkanker</a:t>
            </a:r>
          </a:p>
          <a:p>
            <a:pPr>
              <a:buFont typeface="Calibri"/>
              <a:buChar char="-"/>
            </a:pPr>
            <a:endParaRPr lang="nl-NL" altLang="nl-NL" dirty="0"/>
          </a:p>
          <a:p>
            <a:pPr marL="0" indent="0">
              <a:buClr>
                <a:srgbClr val="D16349"/>
              </a:buClr>
              <a:buFont typeface="Wingdings 2" panose="05020102010507070707" pitchFamily="18" charset="2"/>
              <a:buNone/>
            </a:pPr>
            <a:r>
              <a:rPr lang="nl-NL" altLang="nl-NL" dirty="0">
                <a:solidFill>
                  <a:srgbClr val="000000"/>
                </a:solidFill>
              </a:rPr>
              <a:t>    - lymfeklierkanker</a:t>
            </a:r>
          </a:p>
          <a:p>
            <a:pPr>
              <a:buFont typeface="Calibri"/>
              <a:buChar char="-"/>
            </a:pPr>
            <a:endParaRPr lang="nl-NL" altLang="nl-NL" dirty="0"/>
          </a:p>
          <a:p>
            <a:pPr marL="0" indent="0">
              <a:buFont typeface="Wingdings 2" panose="05020102010507070707" pitchFamily="18" charset="2"/>
              <a:buNone/>
            </a:pPr>
            <a:r>
              <a:rPr lang="nl-NL" altLang="nl-NL" dirty="0"/>
              <a:t>    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t 5">
                <a:extLst>
                  <a:ext uri="{FF2B5EF4-FFF2-40B4-BE49-F238E27FC236}">
                    <a16:creationId xmlns:a16="http://schemas.microsoft.com/office/drawing/2014/main" id="{C5EB6600-07DD-D35A-8935-572E1E088E44}"/>
                  </a:ext>
                </a:extLst>
              </p14:cNvPr>
              <p14:cNvContentPartPr/>
              <p14:nvPr/>
            </p14:nvContentPartPr>
            <p14:xfrm>
              <a:off x="5083781" y="955932"/>
              <a:ext cx="360" cy="360"/>
            </p14:xfrm>
          </p:contentPart>
        </mc:Choice>
        <mc:Fallback xmlns="">
          <p:pic>
            <p:nvPicPr>
              <p:cNvPr id="6" name="Inkt 5">
                <a:extLst>
                  <a:ext uri="{FF2B5EF4-FFF2-40B4-BE49-F238E27FC236}">
                    <a16:creationId xmlns:a16="http://schemas.microsoft.com/office/drawing/2014/main" id="{C5EB6600-07DD-D35A-8935-572E1E088E4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65781" y="920292"/>
                <a:ext cx="36000" cy="72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F4299B-37CA-650D-4255-88C9FD900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116632"/>
            <a:ext cx="8520023" cy="1080120"/>
          </a:xfrm>
        </p:spPr>
        <p:txBody>
          <a:bodyPr/>
          <a:lstStyle/>
          <a:p>
            <a:r>
              <a:rPr lang="nl-NL">
                <a:solidFill>
                  <a:srgbClr val="FFC000"/>
                </a:solidFill>
              </a:rPr>
              <a:t>Hoe beïnvloedt de zon de levensverwachting van mensen ?  (3 grote studies NW-Europa)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FD8E5E-452F-083E-E697-25D7163FD3C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zon-zoekers worden ouder dan zon-</a:t>
            </a:r>
            <a:r>
              <a:rPr lang="nl-NL" dirty="0" err="1"/>
              <a:t>mijders</a:t>
            </a:r>
            <a:r>
              <a:rPr lang="nl-NL" dirty="0"/>
              <a:t>, het verschil is net zo groot als tussen niet-rokers en rokers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de groep die veel zon zoekt en huidkanker kreeg is uiteindelijk de gezondste groep met de minste overlijdens</a:t>
            </a:r>
          </a:p>
        </p:txBody>
      </p:sp>
    </p:spTree>
    <p:extLst>
      <p:ext uri="{BB962C8B-B14F-4D97-AF65-F5344CB8AC3E}">
        <p14:creationId xmlns:p14="http://schemas.microsoft.com/office/powerpoint/2010/main" val="2522625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2430A2-1F61-4F8E-B1B6-0512B913379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/>
              <a:t>de gunstige gezondheidseffecten van meer zonblootstelling kunnen níet worden bereikt door vitamine D te slikken !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stikstofoxide is de laatste 25 jaar goed onderzocht  en speelt waarschijnlijk wél een grote rol in dit gunstige effect van meer zon</a:t>
            </a:r>
          </a:p>
          <a:p>
            <a:endParaRPr lang="nl-NL" dirty="0"/>
          </a:p>
          <a:p>
            <a:r>
              <a:rPr lang="nl-NL" dirty="0"/>
              <a:t>dat de mens endorfine aanmaak in de zon wijst m.i. op een positieve relatie tussen zon en gezondheid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9070597-F9CF-D3BB-932F-B86F1B15E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937470"/>
          </a:xfrm>
        </p:spPr>
        <p:txBody>
          <a:bodyPr/>
          <a:lstStyle/>
          <a:p>
            <a:r>
              <a:rPr lang="nl-NL" dirty="0">
                <a:solidFill>
                  <a:srgbClr val="FFC000"/>
                </a:solidFill>
              </a:rPr>
              <a:t>   3 stoffen door de zon aangemaakt: vitamine D ,stikstofoxide en endorfine  </a:t>
            </a:r>
          </a:p>
        </p:txBody>
      </p:sp>
    </p:spTree>
    <p:extLst>
      <p:ext uri="{BB962C8B-B14F-4D97-AF65-F5344CB8AC3E}">
        <p14:creationId xmlns:p14="http://schemas.microsoft.com/office/powerpoint/2010/main" val="21216292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el">
  <a:themeElements>
    <a:clrScheme name="Civie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e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e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NSVV 2</Template>
  <TotalTime>1935</TotalTime>
  <Words>643</Words>
  <Application>Microsoft Office PowerPoint</Application>
  <PresentationFormat>Diavoorstelling (4:3)</PresentationFormat>
  <Paragraphs>174</Paragraphs>
  <Slides>32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32</vt:i4>
      </vt:variant>
    </vt:vector>
  </HeadingPairs>
  <TitlesOfParts>
    <vt:vector size="38" baseType="lpstr">
      <vt:lpstr>Calibri</vt:lpstr>
      <vt:lpstr>Georgia</vt:lpstr>
      <vt:lpstr>Times New Roman</vt:lpstr>
      <vt:lpstr>Wingdings</vt:lpstr>
      <vt:lpstr>Wingdings 2</vt:lpstr>
      <vt:lpstr>Civiel</vt:lpstr>
      <vt:lpstr>Zon en Gezondheid  </vt:lpstr>
      <vt:lpstr>PowerPoint-presentatie</vt:lpstr>
      <vt:lpstr>PowerPoint-presentatie</vt:lpstr>
      <vt:lpstr>PowerPoint-presentatie</vt:lpstr>
      <vt:lpstr>Gezondheidseffecten van zonlicht</vt:lpstr>
      <vt:lpstr>Wetenschap, zon en gezondheid</vt:lpstr>
      <vt:lpstr>De positieve effecten van meer zonblootstelling       in NW-Europa</vt:lpstr>
      <vt:lpstr>Hoe beïnvloedt de zon de levensverwachting van mensen ?  (3 grote studies NW-Europa)</vt:lpstr>
      <vt:lpstr>   3 stoffen door de zon aangemaakt: vitamine D ,stikstofoxide en endorfine  </vt:lpstr>
      <vt:lpstr>Historische  zonblootstelling</vt:lpstr>
      <vt:lpstr>  Samenvattend</vt:lpstr>
      <vt:lpstr>Wat te doen?</vt:lpstr>
      <vt:lpstr>Natuurlijke zonblootstelling</vt:lpstr>
      <vt:lpstr>PowerPoint-presentatie</vt:lpstr>
      <vt:lpstr>Natuurlijke zonblootstelling</vt:lpstr>
      <vt:lpstr>PowerPoint-presentatie</vt:lpstr>
      <vt:lpstr>PowerPoint-presentatie</vt:lpstr>
      <vt:lpstr>PowerPoint-presentatie</vt:lpstr>
      <vt:lpstr>Natuurlijke zonblootstelling</vt:lpstr>
      <vt:lpstr>DNA schade door zon</vt:lpstr>
      <vt:lpstr>Natuurlijke zonblootstelling</vt:lpstr>
      <vt:lpstr>PowerPoint-presentatie</vt:lpstr>
      <vt:lpstr>Sombrero</vt:lpstr>
      <vt:lpstr>Natuurlijke zonblootstelling</vt:lpstr>
      <vt:lpstr>PowerPoint-presentatie</vt:lpstr>
      <vt:lpstr>Het Afro-kapsel</vt:lpstr>
      <vt:lpstr>Zonder verbranden meer in de zon</vt:lpstr>
      <vt:lpstr>Ideeën voor gebruik kunstmatig (zon)licht</vt:lpstr>
      <vt:lpstr>Take home message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Joris Rijzewijk</dc:creator>
  <cp:lastModifiedBy>Joris Rijzewijk</cp:lastModifiedBy>
  <cp:revision>1</cp:revision>
  <cp:lastPrinted>2017-09-30T11:51:33Z</cp:lastPrinted>
  <dcterms:created xsi:type="dcterms:W3CDTF">2024-11-09T13:53:16Z</dcterms:created>
  <dcterms:modified xsi:type="dcterms:W3CDTF">2024-11-14T20:30:28Z</dcterms:modified>
</cp:coreProperties>
</file>