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5" r:id="rId6"/>
    <p:sldMasterId id="2147483671" r:id="rId7"/>
    <p:sldMasterId id="2147483679" r:id="rId8"/>
    <p:sldMasterId id="2147483686" r:id="rId9"/>
    <p:sldMasterId id="2147483693" r:id="rId10"/>
  </p:sldMasterIdLst>
  <p:notesMasterIdLst>
    <p:notesMasterId r:id="rId30"/>
  </p:notesMasterIdLst>
  <p:sldIdLst>
    <p:sldId id="256" r:id="rId11"/>
    <p:sldId id="295" r:id="rId12"/>
    <p:sldId id="268" r:id="rId13"/>
    <p:sldId id="297" r:id="rId14"/>
    <p:sldId id="298" r:id="rId15"/>
    <p:sldId id="310" r:id="rId16"/>
    <p:sldId id="299" r:id="rId17"/>
    <p:sldId id="300" r:id="rId18"/>
    <p:sldId id="301" r:id="rId19"/>
    <p:sldId id="304" r:id="rId20"/>
    <p:sldId id="302" r:id="rId21"/>
    <p:sldId id="303" r:id="rId22"/>
    <p:sldId id="307" r:id="rId23"/>
    <p:sldId id="296" r:id="rId24"/>
    <p:sldId id="289" r:id="rId25"/>
    <p:sldId id="305" r:id="rId26"/>
    <p:sldId id="308" r:id="rId27"/>
    <p:sldId id="309" r:id="rId28"/>
    <p:sldId id="288" r:id="rId2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DB686F-5146-B45A-02A1-C91680E9A623}" name="Jack Schaap" initials="JS" userId="S::jack.schaap@nl.abb.com::d46e2035-890c-486b-a0a6-f9773c5274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9D46"/>
    <a:srgbClr val="F6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450C5-B157-434D-A30C-EB3C91F441F8}" v="75" dt="2024-10-09T21:05:18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te van de Scheur" userId="fe3fa62e-8f7e-4761-9ffa-5d84fceda0fa" providerId="ADAL" clId="{BA29FA27-1E73-4076-8120-70CD80B3268A}"/>
    <pc:docChg chg="undo redo custSel addSld modSld sldOrd">
      <pc:chgData name="Janette van de Scheur" userId="fe3fa62e-8f7e-4761-9ffa-5d84fceda0fa" providerId="ADAL" clId="{BA29FA27-1E73-4076-8120-70CD80B3268A}" dt="2024-09-25T08:01:09.303" v="286" actId="20577"/>
      <pc:docMkLst>
        <pc:docMk/>
      </pc:docMkLst>
      <pc:sldChg chg="modSp mod">
        <pc:chgData name="Janette van de Scheur" userId="fe3fa62e-8f7e-4761-9ffa-5d84fceda0fa" providerId="ADAL" clId="{BA29FA27-1E73-4076-8120-70CD80B3268A}" dt="2024-09-25T07:56:38.106" v="257" actId="20577"/>
        <pc:sldMkLst>
          <pc:docMk/>
          <pc:sldMk cId="0" sldId="256"/>
        </pc:sldMkLst>
        <pc:spChg chg="mod">
          <ac:chgData name="Janette van de Scheur" userId="fe3fa62e-8f7e-4761-9ffa-5d84fceda0fa" providerId="ADAL" clId="{BA29FA27-1E73-4076-8120-70CD80B3268A}" dt="2024-09-25T07:56:38.106" v="257" actId="20577"/>
          <ac:spMkLst>
            <pc:docMk/>
            <pc:sldMk cId="0" sldId="256"/>
            <ac:spMk id="3" creationId="{9A534910-77BC-3304-3FFD-8887847F2117}"/>
          </ac:spMkLst>
        </pc:spChg>
        <pc:spChg chg="mod">
          <ac:chgData name="Janette van de Scheur" userId="fe3fa62e-8f7e-4761-9ffa-5d84fceda0fa" providerId="ADAL" clId="{BA29FA27-1E73-4076-8120-70CD80B3268A}" dt="2024-09-25T07:56:12.262" v="242" actId="1076"/>
          <ac:spMkLst>
            <pc:docMk/>
            <pc:sldMk cId="0" sldId="256"/>
            <ac:spMk id="36867" creationId="{A4E88250-5E4A-5527-012D-F7F684B9506E}"/>
          </ac:spMkLst>
        </pc:spChg>
      </pc:sldChg>
      <pc:sldChg chg="modSp mod">
        <pc:chgData name="Janette van de Scheur" userId="fe3fa62e-8f7e-4761-9ffa-5d84fceda0fa" providerId="ADAL" clId="{BA29FA27-1E73-4076-8120-70CD80B3268A}" dt="2024-09-25T07:57:35.106" v="264" actId="207"/>
        <pc:sldMkLst>
          <pc:docMk/>
          <pc:sldMk cId="0" sldId="266"/>
        </pc:sldMkLst>
        <pc:spChg chg="mod">
          <ac:chgData name="Janette van de Scheur" userId="fe3fa62e-8f7e-4761-9ffa-5d84fceda0fa" providerId="ADAL" clId="{BA29FA27-1E73-4076-8120-70CD80B3268A}" dt="2024-09-25T07:57:35.106" v="264" actId="207"/>
          <ac:spMkLst>
            <pc:docMk/>
            <pc:sldMk cId="0" sldId="266"/>
            <ac:spMk id="8" creationId="{5CCDC822-E7F0-D5E9-4198-55217AAF168F}"/>
          </ac:spMkLst>
        </pc:spChg>
        <pc:spChg chg="mod">
          <ac:chgData name="Janette van de Scheur" userId="fe3fa62e-8f7e-4761-9ffa-5d84fceda0fa" providerId="ADAL" clId="{BA29FA27-1E73-4076-8120-70CD80B3268A}" dt="2024-09-25T06:47:33.061" v="47" actId="207"/>
          <ac:spMkLst>
            <pc:docMk/>
            <pc:sldMk cId="0" sldId="266"/>
            <ac:spMk id="43012" creationId="{C150D326-9E6B-87ED-1C0E-AFAF57FA8BE0}"/>
          </ac:spMkLst>
        </pc:spChg>
        <pc:picChg chg="mod">
          <ac:chgData name="Janette van de Scheur" userId="fe3fa62e-8f7e-4761-9ffa-5d84fceda0fa" providerId="ADAL" clId="{BA29FA27-1E73-4076-8120-70CD80B3268A}" dt="2024-09-25T06:49:15.900" v="63" actId="1076"/>
          <ac:picMkLst>
            <pc:docMk/>
            <pc:sldMk cId="0" sldId="266"/>
            <ac:picMk id="2" creationId="{9C636928-99D6-C7A0-163C-74DE7D2A8E1F}"/>
          </ac:picMkLst>
        </pc:picChg>
      </pc:sldChg>
      <pc:sldChg chg="modSp mod">
        <pc:chgData name="Janette van de Scheur" userId="fe3fa62e-8f7e-4761-9ffa-5d84fceda0fa" providerId="ADAL" clId="{BA29FA27-1E73-4076-8120-70CD80B3268A}" dt="2024-09-25T07:59:59.427" v="284" actId="20577"/>
        <pc:sldMkLst>
          <pc:docMk/>
          <pc:sldMk cId="0" sldId="267"/>
        </pc:sldMkLst>
        <pc:spChg chg="mod">
          <ac:chgData name="Janette van de Scheur" userId="fe3fa62e-8f7e-4761-9ffa-5d84fceda0fa" providerId="ADAL" clId="{BA29FA27-1E73-4076-8120-70CD80B3268A}" dt="2024-09-25T06:47:18.231" v="44" actId="207"/>
          <ac:spMkLst>
            <pc:docMk/>
            <pc:sldMk cId="0" sldId="267"/>
            <ac:spMk id="40964" creationId="{16E15775-7073-FEDA-4551-5B30B248CCD0}"/>
          </ac:spMkLst>
        </pc:spChg>
        <pc:spChg chg="mod">
          <ac:chgData name="Janette van de Scheur" userId="fe3fa62e-8f7e-4761-9ffa-5d84fceda0fa" providerId="ADAL" clId="{BA29FA27-1E73-4076-8120-70CD80B3268A}" dt="2024-09-25T07:59:59.427" v="284" actId="20577"/>
          <ac:spMkLst>
            <pc:docMk/>
            <pc:sldMk cId="0" sldId="267"/>
            <ac:spMk id="40965" creationId="{63EECEC5-E937-3260-EA94-A441D9942473}"/>
          </ac:spMkLst>
        </pc:spChg>
        <pc:picChg chg="mod">
          <ac:chgData name="Janette van de Scheur" userId="fe3fa62e-8f7e-4761-9ffa-5d84fceda0fa" providerId="ADAL" clId="{BA29FA27-1E73-4076-8120-70CD80B3268A}" dt="2024-09-25T07:59:45.191" v="277" actId="1076"/>
          <ac:picMkLst>
            <pc:docMk/>
            <pc:sldMk cId="0" sldId="267"/>
            <ac:picMk id="3" creationId="{088869CC-704A-243C-DE05-E757DA9D7CCC}"/>
          </ac:picMkLst>
        </pc:picChg>
      </pc:sldChg>
      <pc:sldChg chg="delSp modSp mod">
        <pc:chgData name="Janette van de Scheur" userId="fe3fa62e-8f7e-4761-9ffa-5d84fceda0fa" providerId="ADAL" clId="{BA29FA27-1E73-4076-8120-70CD80B3268A}" dt="2024-09-25T07:57:09.747" v="260" actId="207"/>
        <pc:sldMkLst>
          <pc:docMk/>
          <pc:sldMk cId="0" sldId="268"/>
        </pc:sldMkLst>
        <pc:spChg chg="mod">
          <ac:chgData name="Janette van de Scheur" userId="fe3fa62e-8f7e-4761-9ffa-5d84fceda0fa" providerId="ADAL" clId="{BA29FA27-1E73-4076-8120-70CD80B3268A}" dt="2024-09-25T06:47:02.941" v="42" actId="207"/>
          <ac:spMkLst>
            <pc:docMk/>
            <pc:sldMk cId="0" sldId="268"/>
            <ac:spMk id="38916" creationId="{EA92F463-FAE8-01BC-9EEB-9BD53C1E8CB2}"/>
          </ac:spMkLst>
        </pc:spChg>
        <pc:spChg chg="mod">
          <ac:chgData name="Janette van de Scheur" userId="fe3fa62e-8f7e-4761-9ffa-5d84fceda0fa" providerId="ADAL" clId="{BA29FA27-1E73-4076-8120-70CD80B3268A}" dt="2024-09-25T07:57:09.747" v="260" actId="207"/>
          <ac:spMkLst>
            <pc:docMk/>
            <pc:sldMk cId="0" sldId="268"/>
            <ac:spMk id="38917" creationId="{5A6B160A-B141-7F15-B1FF-3AAFDF2C9EAB}"/>
          </ac:spMkLst>
        </pc:spChg>
        <pc:picChg chg="del">
          <ac:chgData name="Janette van de Scheur" userId="fe3fa62e-8f7e-4761-9ffa-5d84fceda0fa" providerId="ADAL" clId="{BA29FA27-1E73-4076-8120-70CD80B3268A}" dt="2024-09-25T06:41:27.238" v="3" actId="478"/>
          <ac:picMkLst>
            <pc:docMk/>
            <pc:sldMk cId="0" sldId="268"/>
            <ac:picMk id="2" creationId="{A4BC12EA-9CA7-2E90-B0A8-46C1808C03DD}"/>
          </ac:picMkLst>
        </pc:picChg>
        <pc:picChg chg="del">
          <ac:chgData name="Janette van de Scheur" userId="fe3fa62e-8f7e-4761-9ffa-5d84fceda0fa" providerId="ADAL" clId="{BA29FA27-1E73-4076-8120-70CD80B3268A}" dt="2024-09-25T06:41:25.551" v="2" actId="478"/>
          <ac:picMkLst>
            <pc:docMk/>
            <pc:sldMk cId="0" sldId="268"/>
            <ac:picMk id="3" creationId="{09A3DB9E-2FEE-3A16-A5EF-FE639BA59CCC}"/>
          </ac:picMkLst>
        </pc:picChg>
      </pc:sldChg>
      <pc:sldChg chg="delSp modSp mod">
        <pc:chgData name="Janette van de Scheur" userId="fe3fa62e-8f7e-4761-9ffa-5d84fceda0fa" providerId="ADAL" clId="{BA29FA27-1E73-4076-8120-70CD80B3268A}" dt="2024-09-25T07:57:28.947" v="263" actId="207"/>
        <pc:sldMkLst>
          <pc:docMk/>
          <pc:sldMk cId="0" sldId="269"/>
        </pc:sldMkLst>
        <pc:spChg chg="mod">
          <ac:chgData name="Janette van de Scheur" userId="fe3fa62e-8f7e-4761-9ffa-5d84fceda0fa" providerId="ADAL" clId="{BA29FA27-1E73-4076-8120-70CD80B3268A}" dt="2024-09-25T06:45:28.415" v="30" actId="1076"/>
          <ac:spMkLst>
            <pc:docMk/>
            <pc:sldMk cId="0" sldId="269"/>
            <ac:spMk id="3" creationId="{5F89DD02-CD70-136E-FCE9-BC07A9835A3E}"/>
          </ac:spMkLst>
        </pc:spChg>
        <pc:spChg chg="mod">
          <ac:chgData name="Janette van de Scheur" userId="fe3fa62e-8f7e-4761-9ffa-5d84fceda0fa" providerId="ADAL" clId="{BA29FA27-1E73-4076-8120-70CD80B3268A}" dt="2024-09-25T06:47:25.124" v="46" actId="1076"/>
          <ac:spMkLst>
            <pc:docMk/>
            <pc:sldMk cId="0" sldId="269"/>
            <ac:spMk id="41988" creationId="{40FB9782-EA97-560E-915F-CF99CAD34BA7}"/>
          </ac:spMkLst>
        </pc:spChg>
        <pc:spChg chg="mod">
          <ac:chgData name="Janette van de Scheur" userId="fe3fa62e-8f7e-4761-9ffa-5d84fceda0fa" providerId="ADAL" clId="{BA29FA27-1E73-4076-8120-70CD80B3268A}" dt="2024-09-25T07:57:28.947" v="263" actId="207"/>
          <ac:spMkLst>
            <pc:docMk/>
            <pc:sldMk cId="0" sldId="269"/>
            <ac:spMk id="41989" creationId="{ABFA75CA-A447-FF36-8C33-0F35225D26CF}"/>
          </ac:spMkLst>
        </pc:spChg>
        <pc:cxnChg chg="del">
          <ac:chgData name="Janette van de Scheur" userId="fe3fa62e-8f7e-4761-9ffa-5d84fceda0fa" providerId="ADAL" clId="{BA29FA27-1E73-4076-8120-70CD80B3268A}" dt="2024-09-25T06:45:42.272" v="32" actId="478"/>
          <ac:cxnSpMkLst>
            <pc:docMk/>
            <pc:sldMk cId="0" sldId="269"/>
            <ac:cxnSpMk id="5" creationId="{CC340010-DA25-F44C-80A7-A1391CA8AF58}"/>
          </ac:cxnSpMkLst>
        </pc:cxnChg>
        <pc:cxnChg chg="mod">
          <ac:chgData name="Janette van de Scheur" userId="fe3fa62e-8f7e-4761-9ffa-5d84fceda0fa" providerId="ADAL" clId="{BA29FA27-1E73-4076-8120-70CD80B3268A}" dt="2024-09-25T06:45:28.415" v="30" actId="1076"/>
          <ac:cxnSpMkLst>
            <pc:docMk/>
            <pc:sldMk cId="0" sldId="269"/>
            <ac:cxnSpMk id="30" creationId="{D7843C6F-D25B-52DA-50BB-60E69A668316}"/>
          </ac:cxnSpMkLst>
        </pc:cxnChg>
      </pc:sldChg>
      <pc:sldChg chg="modSp mod">
        <pc:chgData name="Janette van de Scheur" userId="fe3fa62e-8f7e-4761-9ffa-5d84fceda0fa" providerId="ADAL" clId="{BA29FA27-1E73-4076-8120-70CD80B3268A}" dt="2024-09-25T07:58:27.758" v="267" actId="1076"/>
        <pc:sldMkLst>
          <pc:docMk/>
          <pc:sldMk cId="0" sldId="271"/>
        </pc:sldMkLst>
        <pc:spChg chg="mod">
          <ac:chgData name="Janette van de Scheur" userId="fe3fa62e-8f7e-4761-9ffa-5d84fceda0fa" providerId="ADAL" clId="{BA29FA27-1E73-4076-8120-70CD80B3268A}" dt="2024-09-25T07:57:17.322" v="261" actId="207"/>
          <ac:spMkLst>
            <pc:docMk/>
            <pc:sldMk cId="0" sldId="271"/>
            <ac:spMk id="37893" creationId="{C58A9385-1798-430D-E63D-67BA325B417C}"/>
          </ac:spMkLst>
        </pc:spChg>
        <pc:spChg chg="mod">
          <ac:chgData name="Janette van de Scheur" userId="fe3fa62e-8f7e-4761-9ffa-5d84fceda0fa" providerId="ADAL" clId="{BA29FA27-1E73-4076-8120-70CD80B3268A}" dt="2024-09-25T06:47:12.574" v="43" actId="207"/>
          <ac:spMkLst>
            <pc:docMk/>
            <pc:sldMk cId="0" sldId="271"/>
            <ac:spMk id="39940" creationId="{BF9A2A6D-68FD-7103-91CD-F35E13EBA9F0}"/>
          </ac:spMkLst>
        </pc:spChg>
        <pc:picChg chg="mod">
          <ac:chgData name="Janette van de Scheur" userId="fe3fa62e-8f7e-4761-9ffa-5d84fceda0fa" providerId="ADAL" clId="{BA29FA27-1E73-4076-8120-70CD80B3268A}" dt="2024-09-25T07:58:27.758" v="267" actId="1076"/>
          <ac:picMkLst>
            <pc:docMk/>
            <pc:sldMk cId="0" sldId="271"/>
            <ac:picMk id="3" creationId="{995505AF-CD08-7BAB-3226-E6B687852E86}"/>
          </ac:picMkLst>
        </pc:picChg>
        <pc:picChg chg="mod">
          <ac:chgData name="Janette van de Scheur" userId="fe3fa62e-8f7e-4761-9ffa-5d84fceda0fa" providerId="ADAL" clId="{BA29FA27-1E73-4076-8120-70CD80B3268A}" dt="2024-09-25T07:58:24.560" v="266" actId="1076"/>
          <ac:picMkLst>
            <pc:docMk/>
            <pc:sldMk cId="0" sldId="271"/>
            <ac:picMk id="39943" creationId="{0E2D0709-F339-C9E1-2947-31B55AAB30B8}"/>
          </ac:picMkLst>
        </pc:picChg>
      </pc:sldChg>
      <pc:sldChg chg="modSp mod">
        <pc:chgData name="Janette van de Scheur" userId="fe3fa62e-8f7e-4761-9ffa-5d84fceda0fa" providerId="ADAL" clId="{BA29FA27-1E73-4076-8120-70CD80B3268A}" dt="2024-09-25T06:49:45.813" v="65" actId="255"/>
        <pc:sldMkLst>
          <pc:docMk/>
          <pc:sldMk cId="0" sldId="275"/>
        </pc:sldMkLst>
        <pc:spChg chg="mod">
          <ac:chgData name="Janette van de Scheur" userId="fe3fa62e-8f7e-4761-9ffa-5d84fceda0fa" providerId="ADAL" clId="{BA29FA27-1E73-4076-8120-70CD80B3268A}" dt="2024-09-25T06:47:39.471" v="49" actId="113"/>
          <ac:spMkLst>
            <pc:docMk/>
            <pc:sldMk cId="0" sldId="275"/>
            <ac:spMk id="46086" creationId="{E0BADB71-EF33-3DBE-1420-3B5E5B05045F}"/>
          </ac:spMkLst>
        </pc:spChg>
        <pc:graphicFrameChg chg="mod">
          <ac:chgData name="Janette van de Scheur" userId="fe3fa62e-8f7e-4761-9ffa-5d84fceda0fa" providerId="ADAL" clId="{BA29FA27-1E73-4076-8120-70CD80B3268A}" dt="2024-09-25T06:49:45.813" v="65" actId="255"/>
          <ac:graphicFrameMkLst>
            <pc:docMk/>
            <pc:sldMk cId="0" sldId="275"/>
            <ac:graphicFrameMk id="12" creationId="{4A538144-E955-AB25-6A5E-83853B93A4B0}"/>
          </ac:graphicFrameMkLst>
        </pc:graphicFrameChg>
      </pc:sldChg>
      <pc:sldChg chg="modSp mod">
        <pc:chgData name="Janette van de Scheur" userId="fe3fa62e-8f7e-4761-9ffa-5d84fceda0fa" providerId="ADAL" clId="{BA29FA27-1E73-4076-8120-70CD80B3268A}" dt="2024-09-25T06:50:19.587" v="69" actId="255"/>
        <pc:sldMkLst>
          <pc:docMk/>
          <pc:sldMk cId="0" sldId="276"/>
        </pc:sldMkLst>
        <pc:spChg chg="mod">
          <ac:chgData name="Janette van de Scheur" userId="fe3fa62e-8f7e-4761-9ffa-5d84fceda0fa" providerId="ADAL" clId="{BA29FA27-1E73-4076-8120-70CD80B3268A}" dt="2024-09-25T06:47:44.998" v="51" actId="113"/>
          <ac:spMkLst>
            <pc:docMk/>
            <pc:sldMk cId="0" sldId="276"/>
            <ac:spMk id="47110" creationId="{3C9D0027-F92F-A41B-B201-C5791184C38A}"/>
          </ac:spMkLst>
        </pc:spChg>
        <pc:graphicFrameChg chg="mod">
          <ac:chgData name="Janette van de Scheur" userId="fe3fa62e-8f7e-4761-9ffa-5d84fceda0fa" providerId="ADAL" clId="{BA29FA27-1E73-4076-8120-70CD80B3268A}" dt="2024-09-25T06:50:19.587" v="69" actId="255"/>
          <ac:graphicFrameMkLst>
            <pc:docMk/>
            <pc:sldMk cId="0" sldId="276"/>
            <ac:graphicFrameMk id="12" creationId="{68EB6470-3EBB-0A54-0D1E-7EB7A4B769B0}"/>
          </ac:graphicFrameMkLst>
        </pc:graphicFrameChg>
      </pc:sldChg>
      <pc:sldChg chg="modSp mod">
        <pc:chgData name="Janette van de Scheur" userId="fe3fa62e-8f7e-4761-9ffa-5d84fceda0fa" providerId="ADAL" clId="{BA29FA27-1E73-4076-8120-70CD80B3268A}" dt="2024-09-25T06:51:06.731" v="75" actId="255"/>
        <pc:sldMkLst>
          <pc:docMk/>
          <pc:sldMk cId="0" sldId="277"/>
        </pc:sldMkLst>
        <pc:spChg chg="mod">
          <ac:chgData name="Janette van de Scheur" userId="fe3fa62e-8f7e-4761-9ffa-5d84fceda0fa" providerId="ADAL" clId="{BA29FA27-1E73-4076-8120-70CD80B3268A}" dt="2024-09-25T06:47:51.759" v="53" actId="113"/>
          <ac:spMkLst>
            <pc:docMk/>
            <pc:sldMk cId="0" sldId="277"/>
            <ac:spMk id="48134" creationId="{1AFB6D47-65FF-22A1-17D0-C2C332BD4B8C}"/>
          </ac:spMkLst>
        </pc:spChg>
        <pc:graphicFrameChg chg="mod">
          <ac:chgData name="Janette van de Scheur" userId="fe3fa62e-8f7e-4761-9ffa-5d84fceda0fa" providerId="ADAL" clId="{BA29FA27-1E73-4076-8120-70CD80B3268A}" dt="2024-09-25T06:51:06.731" v="75" actId="255"/>
          <ac:graphicFrameMkLst>
            <pc:docMk/>
            <pc:sldMk cId="0" sldId="277"/>
            <ac:graphicFrameMk id="12" creationId="{AB2AB00E-9022-66C4-721E-FB02DB8A3CAE}"/>
          </ac:graphicFrameMkLst>
        </pc:graphicFrameChg>
      </pc:sldChg>
      <pc:sldChg chg="modSp mod">
        <pc:chgData name="Janette van de Scheur" userId="fe3fa62e-8f7e-4761-9ffa-5d84fceda0fa" providerId="ADAL" clId="{BA29FA27-1E73-4076-8120-70CD80B3268A}" dt="2024-09-25T06:51:39.925" v="78" actId="255"/>
        <pc:sldMkLst>
          <pc:docMk/>
          <pc:sldMk cId="0" sldId="278"/>
        </pc:sldMkLst>
        <pc:spChg chg="mod">
          <ac:chgData name="Janette van de Scheur" userId="fe3fa62e-8f7e-4761-9ffa-5d84fceda0fa" providerId="ADAL" clId="{BA29FA27-1E73-4076-8120-70CD80B3268A}" dt="2024-09-25T06:48:00.423" v="55" actId="207"/>
          <ac:spMkLst>
            <pc:docMk/>
            <pc:sldMk cId="0" sldId="278"/>
            <ac:spMk id="49158" creationId="{F7EE7D57-5FC0-C559-808D-7E9AAC34FAA7}"/>
          </ac:spMkLst>
        </pc:spChg>
        <pc:graphicFrameChg chg="mod">
          <ac:chgData name="Janette van de Scheur" userId="fe3fa62e-8f7e-4761-9ffa-5d84fceda0fa" providerId="ADAL" clId="{BA29FA27-1E73-4076-8120-70CD80B3268A}" dt="2024-09-25T06:51:39.925" v="78" actId="255"/>
          <ac:graphicFrameMkLst>
            <pc:docMk/>
            <pc:sldMk cId="0" sldId="278"/>
            <ac:graphicFrameMk id="12" creationId="{20B76358-1E37-06E7-C8C3-8CEBD21B0628}"/>
          </ac:graphicFrameMkLst>
        </pc:graphicFrameChg>
      </pc:sldChg>
      <pc:sldChg chg="modSp mod">
        <pc:chgData name="Janette van de Scheur" userId="fe3fa62e-8f7e-4761-9ffa-5d84fceda0fa" providerId="ADAL" clId="{BA29FA27-1E73-4076-8120-70CD80B3268A}" dt="2024-09-25T08:01:09.303" v="286" actId="20577"/>
        <pc:sldMkLst>
          <pc:docMk/>
          <pc:sldMk cId="0" sldId="279"/>
        </pc:sldMkLst>
        <pc:spChg chg="mod">
          <ac:chgData name="Janette van de Scheur" userId="fe3fa62e-8f7e-4761-9ffa-5d84fceda0fa" providerId="ADAL" clId="{BA29FA27-1E73-4076-8120-70CD80B3268A}" dt="2024-09-25T08:01:09.303" v="286" actId="20577"/>
          <ac:spMkLst>
            <pc:docMk/>
            <pc:sldMk cId="0" sldId="279"/>
            <ac:spMk id="37893" creationId="{CDDB6B2F-4046-51BB-EF7D-FA85A85FBF9E}"/>
          </ac:spMkLst>
        </pc:spChg>
        <pc:spChg chg="mod">
          <ac:chgData name="Janette van de Scheur" userId="fe3fa62e-8f7e-4761-9ffa-5d84fceda0fa" providerId="ADAL" clId="{BA29FA27-1E73-4076-8120-70CD80B3268A}" dt="2024-09-25T06:48:16.376" v="59" actId="113"/>
          <ac:spMkLst>
            <pc:docMk/>
            <pc:sldMk cId="0" sldId="279"/>
            <ac:spMk id="58372" creationId="{DE2843D9-DAF0-7E74-4F20-B42E010EEA2D}"/>
          </ac:spMkLst>
        </pc:spChg>
      </pc:sldChg>
      <pc:sldChg chg="modSp mod">
        <pc:chgData name="Janette van de Scheur" userId="fe3fa62e-8f7e-4761-9ffa-5d84fceda0fa" providerId="ADAL" clId="{BA29FA27-1E73-4076-8120-70CD80B3268A}" dt="2024-09-25T06:48:28.222" v="61" actId="113"/>
        <pc:sldMkLst>
          <pc:docMk/>
          <pc:sldMk cId="0" sldId="288"/>
        </pc:sldMkLst>
        <pc:spChg chg="mod">
          <ac:chgData name="Janette van de Scheur" userId="fe3fa62e-8f7e-4761-9ffa-5d84fceda0fa" providerId="ADAL" clId="{BA29FA27-1E73-4076-8120-70CD80B3268A}" dt="2024-09-25T06:48:28.222" v="61" actId="113"/>
          <ac:spMkLst>
            <pc:docMk/>
            <pc:sldMk cId="0" sldId="288"/>
            <ac:spMk id="69635" creationId="{F0CC2B9A-3E06-A25B-226F-FCE26321D6C9}"/>
          </ac:spMkLst>
        </pc:spChg>
      </pc:sldChg>
      <pc:sldChg chg="modSp mod ord">
        <pc:chgData name="Janette van de Scheur" userId="fe3fa62e-8f7e-4761-9ffa-5d84fceda0fa" providerId="ADAL" clId="{BA29FA27-1E73-4076-8120-70CD80B3268A}" dt="2024-09-25T06:55:06.951" v="240" actId="20577"/>
        <pc:sldMkLst>
          <pc:docMk/>
          <pc:sldMk cId="0" sldId="289"/>
        </pc:sldMkLst>
        <pc:spChg chg="mod">
          <ac:chgData name="Janette van de Scheur" userId="fe3fa62e-8f7e-4761-9ffa-5d84fceda0fa" providerId="ADAL" clId="{BA29FA27-1E73-4076-8120-70CD80B3268A}" dt="2024-09-25T06:48:06.862" v="57" actId="207"/>
          <ac:spMkLst>
            <pc:docMk/>
            <pc:sldMk cId="0" sldId="289"/>
            <ac:spMk id="57348" creationId="{03211FD5-DFEC-F894-B2D3-11D766238065}"/>
          </ac:spMkLst>
        </pc:spChg>
        <pc:spChg chg="mod">
          <ac:chgData name="Janette van de Scheur" userId="fe3fa62e-8f7e-4761-9ffa-5d84fceda0fa" providerId="ADAL" clId="{BA29FA27-1E73-4076-8120-70CD80B3268A}" dt="2024-09-25T06:55:06.951" v="240" actId="20577"/>
          <ac:spMkLst>
            <pc:docMk/>
            <pc:sldMk cId="0" sldId="289"/>
            <ac:spMk id="57349" creationId="{E69C3C2A-9338-2A34-4667-E5771FE4BEF6}"/>
          </ac:spMkLst>
        </pc:spChg>
      </pc:sldChg>
      <pc:sldChg chg="modSp mod">
        <pc:chgData name="Janette van de Scheur" userId="fe3fa62e-8f7e-4761-9ffa-5d84fceda0fa" providerId="ADAL" clId="{BA29FA27-1E73-4076-8120-70CD80B3268A}" dt="2024-09-25T07:58:42.502" v="270" actId="1076"/>
        <pc:sldMkLst>
          <pc:docMk/>
          <pc:sldMk cId="0" sldId="295"/>
        </pc:sldMkLst>
        <pc:spChg chg="mod">
          <ac:chgData name="Janette van de Scheur" userId="fe3fa62e-8f7e-4761-9ffa-5d84fceda0fa" providerId="ADAL" clId="{BA29FA27-1E73-4076-8120-70CD80B3268A}" dt="2024-09-25T07:58:38.280" v="269" actId="20577"/>
          <ac:spMkLst>
            <pc:docMk/>
            <pc:sldMk cId="0" sldId="295"/>
            <ac:spMk id="2" creationId="{60A7F529-E912-45CC-E863-EB6F8FD4EFA8}"/>
          </ac:spMkLst>
        </pc:spChg>
        <pc:picChg chg="mod">
          <ac:chgData name="Janette van de Scheur" userId="fe3fa62e-8f7e-4761-9ffa-5d84fceda0fa" providerId="ADAL" clId="{BA29FA27-1E73-4076-8120-70CD80B3268A}" dt="2024-09-25T07:58:42.502" v="270" actId="1076"/>
          <ac:picMkLst>
            <pc:docMk/>
            <pc:sldMk cId="0" sldId="295"/>
            <ac:picMk id="4" creationId="{C928B54D-6132-EC59-9B7F-7AD7A6697CAD}"/>
          </ac:picMkLst>
        </pc:picChg>
      </pc:sldChg>
      <pc:sldChg chg="modSp add mod">
        <pc:chgData name="Janette van de Scheur" userId="fe3fa62e-8f7e-4761-9ffa-5d84fceda0fa" providerId="ADAL" clId="{BA29FA27-1E73-4076-8120-70CD80B3268A}" dt="2024-09-25T06:53:48.709" v="200" actId="20577"/>
        <pc:sldMkLst>
          <pc:docMk/>
          <pc:sldMk cId="103988014" sldId="296"/>
        </pc:sldMkLst>
        <pc:spChg chg="mod">
          <ac:chgData name="Janette van de Scheur" userId="fe3fa62e-8f7e-4761-9ffa-5d84fceda0fa" providerId="ADAL" clId="{BA29FA27-1E73-4076-8120-70CD80B3268A}" dt="2024-09-25T06:53:48.709" v="200" actId="20577"/>
          <ac:spMkLst>
            <pc:docMk/>
            <pc:sldMk cId="103988014" sldId="296"/>
            <ac:spMk id="57349" creationId="{E69C3C2A-9338-2A34-4667-E5771FE4BEF6}"/>
          </ac:spMkLst>
        </pc:spChg>
      </pc:sldChg>
    </pc:docChg>
  </pc:docChgLst>
  <pc:docChgLst>
    <pc:chgData name="Arnold VAN BEERS" userId="b2665d2a-140b-471c-bf60-05d913987b32" providerId="ADAL" clId="{B61450C5-B157-434D-A30C-EB3C91F441F8}"/>
    <pc:docChg chg="undo custSel addSld delSld modSld sldOrd">
      <pc:chgData name="Arnold VAN BEERS" userId="b2665d2a-140b-471c-bf60-05d913987b32" providerId="ADAL" clId="{B61450C5-B157-434D-A30C-EB3C91F441F8}" dt="2024-10-09T21:05:18.346" v="242"/>
      <pc:docMkLst>
        <pc:docMk/>
      </pc:docMkLst>
      <pc:sldChg chg="modSp mod">
        <pc:chgData name="Arnold VAN BEERS" userId="b2665d2a-140b-471c-bf60-05d913987b32" providerId="ADAL" clId="{B61450C5-B157-434D-A30C-EB3C91F441F8}" dt="2024-10-09T20:37:45.472" v="73" actId="6549"/>
        <pc:sldMkLst>
          <pc:docMk/>
          <pc:sldMk cId="0" sldId="256"/>
        </pc:sldMkLst>
        <pc:spChg chg="mod">
          <ac:chgData name="Arnold VAN BEERS" userId="b2665d2a-140b-471c-bf60-05d913987b32" providerId="ADAL" clId="{B61450C5-B157-434D-A30C-EB3C91F441F8}" dt="2024-10-09T20:37:45.472" v="73" actId="6549"/>
          <ac:spMkLst>
            <pc:docMk/>
            <pc:sldMk cId="0" sldId="256"/>
            <ac:spMk id="3" creationId="{9A534910-77BC-3304-3FFD-8887847F2117}"/>
          </ac:spMkLst>
        </pc:spChg>
        <pc:spChg chg="mod">
          <ac:chgData name="Arnold VAN BEERS" userId="b2665d2a-140b-471c-bf60-05d913987b32" providerId="ADAL" clId="{B61450C5-B157-434D-A30C-EB3C91F441F8}" dt="2024-10-04T09:36:56.653" v="63" actId="14100"/>
          <ac:spMkLst>
            <pc:docMk/>
            <pc:sldMk cId="0" sldId="256"/>
            <ac:spMk id="36867" creationId="{A4E88250-5E4A-5527-012D-F7F684B9506E}"/>
          </ac:spMkLst>
        </pc:spChg>
      </pc:sldChg>
      <pc:sldChg chg="del">
        <pc:chgData name="Arnold VAN BEERS" userId="b2665d2a-140b-471c-bf60-05d913987b32" providerId="ADAL" clId="{B61450C5-B157-434D-A30C-EB3C91F441F8}" dt="2024-10-09T20:48:07.647" v="153" actId="47"/>
        <pc:sldMkLst>
          <pc:docMk/>
          <pc:sldMk cId="0" sldId="266"/>
        </pc:sldMkLst>
      </pc:sldChg>
      <pc:sldChg chg="modSp del mod">
        <pc:chgData name="Arnold VAN BEERS" userId="b2665d2a-140b-471c-bf60-05d913987b32" providerId="ADAL" clId="{B61450C5-B157-434D-A30C-EB3C91F441F8}" dt="2024-10-09T20:45:04.402" v="134" actId="47"/>
        <pc:sldMkLst>
          <pc:docMk/>
          <pc:sldMk cId="0" sldId="267"/>
        </pc:sldMkLst>
        <pc:spChg chg="mod">
          <ac:chgData name="Arnold VAN BEERS" userId="b2665d2a-140b-471c-bf60-05d913987b32" providerId="ADAL" clId="{B61450C5-B157-434D-A30C-EB3C91F441F8}" dt="2024-10-09T20:42:20.879" v="110" actId="20577"/>
          <ac:spMkLst>
            <pc:docMk/>
            <pc:sldMk cId="0" sldId="267"/>
            <ac:spMk id="40965" creationId="{63EECEC5-E937-3260-EA94-A441D9942473}"/>
          </ac:spMkLst>
        </pc:spChg>
        <pc:picChg chg="mod">
          <ac:chgData name="Arnold VAN BEERS" userId="b2665d2a-140b-471c-bf60-05d913987b32" providerId="ADAL" clId="{B61450C5-B157-434D-A30C-EB3C91F441F8}" dt="2024-10-09T20:41:47.538" v="93" actId="1076"/>
          <ac:picMkLst>
            <pc:docMk/>
            <pc:sldMk cId="0" sldId="267"/>
            <ac:picMk id="3" creationId="{088869CC-704A-243C-DE05-E757DA9D7CCC}"/>
          </ac:picMkLst>
        </pc:picChg>
      </pc:sldChg>
      <pc:sldChg chg="modSp mod">
        <pc:chgData name="Arnold VAN BEERS" userId="b2665d2a-140b-471c-bf60-05d913987b32" providerId="ADAL" clId="{B61450C5-B157-434D-A30C-EB3C91F441F8}" dt="2024-10-09T20:42:48.520" v="112" actId="12"/>
        <pc:sldMkLst>
          <pc:docMk/>
          <pc:sldMk cId="0" sldId="268"/>
        </pc:sldMkLst>
        <pc:spChg chg="mod">
          <ac:chgData name="Arnold VAN BEERS" userId="b2665d2a-140b-471c-bf60-05d913987b32" providerId="ADAL" clId="{B61450C5-B157-434D-A30C-EB3C91F441F8}" dt="2024-10-09T20:42:48.520" v="112" actId="12"/>
          <ac:spMkLst>
            <pc:docMk/>
            <pc:sldMk cId="0" sldId="268"/>
            <ac:spMk id="38917" creationId="{5A6B160A-B141-7F15-B1FF-3AAFDF2C9EAB}"/>
          </ac:spMkLst>
        </pc:spChg>
      </pc:sldChg>
      <pc:sldChg chg="del">
        <pc:chgData name="Arnold VAN BEERS" userId="b2665d2a-140b-471c-bf60-05d913987b32" providerId="ADAL" clId="{B61450C5-B157-434D-A30C-EB3C91F441F8}" dt="2024-10-09T20:46:45.307" v="144" actId="47"/>
        <pc:sldMkLst>
          <pc:docMk/>
          <pc:sldMk cId="0" sldId="269"/>
        </pc:sldMkLst>
      </pc:sldChg>
      <pc:sldChg chg="modSp del mod">
        <pc:chgData name="Arnold VAN BEERS" userId="b2665d2a-140b-471c-bf60-05d913987b32" providerId="ADAL" clId="{B61450C5-B157-434D-A30C-EB3C91F441F8}" dt="2024-10-09T20:44:02.170" v="118" actId="47"/>
        <pc:sldMkLst>
          <pc:docMk/>
          <pc:sldMk cId="0" sldId="271"/>
        </pc:sldMkLst>
        <pc:spChg chg="mod">
          <ac:chgData name="Arnold VAN BEERS" userId="b2665d2a-140b-471c-bf60-05d913987b32" providerId="ADAL" clId="{B61450C5-B157-434D-A30C-EB3C91F441F8}" dt="2024-10-09T20:41:07.112" v="89" actId="20577"/>
          <ac:spMkLst>
            <pc:docMk/>
            <pc:sldMk cId="0" sldId="271"/>
            <ac:spMk id="37893" creationId="{C58A9385-1798-430D-E63D-67BA325B417C}"/>
          </ac:spMkLst>
        </pc:spChg>
        <pc:picChg chg="mod">
          <ac:chgData name="Arnold VAN BEERS" userId="b2665d2a-140b-471c-bf60-05d913987b32" providerId="ADAL" clId="{B61450C5-B157-434D-A30C-EB3C91F441F8}" dt="2024-10-09T20:41:11.945" v="90" actId="1076"/>
          <ac:picMkLst>
            <pc:docMk/>
            <pc:sldMk cId="0" sldId="271"/>
            <ac:picMk id="3" creationId="{995505AF-CD08-7BAB-3226-E6B687852E86}"/>
          </ac:picMkLst>
        </pc:picChg>
        <pc:picChg chg="mod">
          <ac:chgData name="Arnold VAN BEERS" userId="b2665d2a-140b-471c-bf60-05d913987b32" providerId="ADAL" clId="{B61450C5-B157-434D-A30C-EB3C91F441F8}" dt="2024-10-09T20:41:17.296" v="91" actId="1076"/>
          <ac:picMkLst>
            <pc:docMk/>
            <pc:sldMk cId="0" sldId="271"/>
            <ac:picMk id="39943" creationId="{0E2D0709-F339-C9E1-2947-31B55AAB30B8}"/>
          </ac:picMkLst>
        </pc:picChg>
      </pc:sldChg>
      <pc:sldChg chg="modSp del">
        <pc:chgData name="Arnold VAN BEERS" userId="b2665d2a-140b-471c-bf60-05d913987b32" providerId="ADAL" clId="{B61450C5-B157-434D-A30C-EB3C91F441F8}" dt="2024-10-09T20:54:08.546" v="198" actId="47"/>
        <pc:sldMkLst>
          <pc:docMk/>
          <pc:sldMk cId="0" sldId="275"/>
        </pc:sldMkLst>
        <pc:graphicFrameChg chg="mod">
          <ac:chgData name="Arnold VAN BEERS" userId="b2665d2a-140b-471c-bf60-05d913987b32" providerId="ADAL" clId="{B61450C5-B157-434D-A30C-EB3C91F441F8}" dt="2024-10-04T09:38:32.183" v="68"/>
          <ac:graphicFrameMkLst>
            <pc:docMk/>
            <pc:sldMk cId="0" sldId="275"/>
            <ac:graphicFrameMk id="12" creationId="{4A538144-E955-AB25-6A5E-83853B93A4B0}"/>
          </ac:graphicFrameMkLst>
        </pc:graphicFrameChg>
      </pc:sldChg>
      <pc:sldChg chg="del">
        <pc:chgData name="Arnold VAN BEERS" userId="b2665d2a-140b-471c-bf60-05d913987b32" providerId="ADAL" clId="{B61450C5-B157-434D-A30C-EB3C91F441F8}" dt="2024-10-09T20:54:09.650" v="199" actId="47"/>
        <pc:sldMkLst>
          <pc:docMk/>
          <pc:sldMk cId="0" sldId="276"/>
        </pc:sldMkLst>
      </pc:sldChg>
      <pc:sldChg chg="del">
        <pc:chgData name="Arnold VAN BEERS" userId="b2665d2a-140b-471c-bf60-05d913987b32" providerId="ADAL" clId="{B61450C5-B157-434D-A30C-EB3C91F441F8}" dt="2024-10-09T20:54:11.482" v="200" actId="47"/>
        <pc:sldMkLst>
          <pc:docMk/>
          <pc:sldMk cId="0" sldId="277"/>
        </pc:sldMkLst>
      </pc:sldChg>
      <pc:sldChg chg="delSp modSp del">
        <pc:chgData name="Arnold VAN BEERS" userId="b2665d2a-140b-471c-bf60-05d913987b32" providerId="ADAL" clId="{B61450C5-B157-434D-A30C-EB3C91F441F8}" dt="2024-10-09T20:50:42.024" v="174" actId="47"/>
        <pc:sldMkLst>
          <pc:docMk/>
          <pc:sldMk cId="0" sldId="278"/>
        </pc:sldMkLst>
        <pc:grpChg chg="del">
          <ac:chgData name="Arnold VAN BEERS" userId="b2665d2a-140b-471c-bf60-05d913987b32" providerId="ADAL" clId="{B61450C5-B157-434D-A30C-EB3C91F441F8}" dt="2024-10-09T20:48:58.573" v="162" actId="478"/>
          <ac:grpSpMkLst>
            <pc:docMk/>
            <pc:sldMk cId="0" sldId="278"/>
            <ac:grpSpMk id="7" creationId="{838BF34E-F9F9-86C3-9C95-C42E851361E1}"/>
          </ac:grpSpMkLst>
        </pc:grpChg>
        <pc:graphicFrameChg chg="mod">
          <ac:chgData name="Arnold VAN BEERS" userId="b2665d2a-140b-471c-bf60-05d913987b32" providerId="ADAL" clId="{B61450C5-B157-434D-A30C-EB3C91F441F8}" dt="2024-10-09T20:50:33.126" v="173" actId="255"/>
          <ac:graphicFrameMkLst>
            <pc:docMk/>
            <pc:sldMk cId="0" sldId="278"/>
            <ac:graphicFrameMk id="12" creationId="{20B76358-1E37-06E7-C8C3-8CEBD21B0628}"/>
          </ac:graphicFrameMkLst>
        </pc:graphicFrameChg>
        <pc:picChg chg="del">
          <ac:chgData name="Arnold VAN BEERS" userId="b2665d2a-140b-471c-bf60-05d913987b32" providerId="ADAL" clId="{B61450C5-B157-434D-A30C-EB3C91F441F8}" dt="2024-10-09T20:48:55.196" v="160" actId="478"/>
          <ac:picMkLst>
            <pc:docMk/>
            <pc:sldMk cId="0" sldId="278"/>
            <ac:picMk id="6" creationId="{7A58F5DC-74E1-BD6F-E274-6843EBADB923}"/>
          </ac:picMkLst>
        </pc:picChg>
      </pc:sldChg>
      <pc:sldChg chg="del">
        <pc:chgData name="Arnold VAN BEERS" userId="b2665d2a-140b-471c-bf60-05d913987b32" providerId="ADAL" clId="{B61450C5-B157-434D-A30C-EB3C91F441F8}" dt="2024-10-09T20:54:59.928" v="203" actId="47"/>
        <pc:sldMkLst>
          <pc:docMk/>
          <pc:sldMk cId="0" sldId="279"/>
        </pc:sldMkLst>
      </pc:sldChg>
      <pc:sldChg chg="modSp mod">
        <pc:chgData name="Arnold VAN BEERS" userId="b2665d2a-140b-471c-bf60-05d913987b32" providerId="ADAL" clId="{B61450C5-B157-434D-A30C-EB3C91F441F8}" dt="2024-10-09T20:55:25.289" v="208" actId="6549"/>
        <pc:sldMkLst>
          <pc:docMk/>
          <pc:sldMk cId="0" sldId="289"/>
        </pc:sldMkLst>
        <pc:spChg chg="mod">
          <ac:chgData name="Arnold VAN BEERS" userId="b2665d2a-140b-471c-bf60-05d913987b32" providerId="ADAL" clId="{B61450C5-B157-434D-A30C-EB3C91F441F8}" dt="2024-10-09T20:55:25.289" v="208" actId="6549"/>
          <ac:spMkLst>
            <pc:docMk/>
            <pc:sldMk cId="0" sldId="289"/>
            <ac:spMk id="57349" creationId="{E69C3C2A-9338-2A34-4667-E5771FE4BEF6}"/>
          </ac:spMkLst>
        </pc:spChg>
      </pc:sldChg>
      <pc:sldChg chg="modSp mod">
        <pc:chgData name="Arnold VAN BEERS" userId="b2665d2a-140b-471c-bf60-05d913987b32" providerId="ADAL" clId="{B61450C5-B157-434D-A30C-EB3C91F441F8}" dt="2024-10-04T09:38:04.678" v="66" actId="108"/>
        <pc:sldMkLst>
          <pc:docMk/>
          <pc:sldMk cId="0" sldId="295"/>
        </pc:sldMkLst>
        <pc:spChg chg="mod">
          <ac:chgData name="Arnold VAN BEERS" userId="b2665d2a-140b-471c-bf60-05d913987b32" providerId="ADAL" clId="{B61450C5-B157-434D-A30C-EB3C91F441F8}" dt="2024-10-04T09:38:04.678" v="66" actId="108"/>
          <ac:spMkLst>
            <pc:docMk/>
            <pc:sldMk cId="0" sldId="295"/>
            <ac:spMk id="2" creationId="{60A7F529-E912-45CC-E863-EB6F8FD4EFA8}"/>
          </ac:spMkLst>
        </pc:spChg>
      </pc:sldChg>
      <pc:sldChg chg="addSp modSp add mod">
        <pc:chgData name="Arnold VAN BEERS" userId="b2665d2a-140b-471c-bf60-05d913987b32" providerId="ADAL" clId="{B61450C5-B157-434D-A30C-EB3C91F441F8}" dt="2024-10-09T20:43:50.909" v="117" actId="1076"/>
        <pc:sldMkLst>
          <pc:docMk/>
          <pc:sldMk cId="1965408441" sldId="297"/>
        </pc:sldMkLst>
        <pc:spChg chg="mod">
          <ac:chgData name="Arnold VAN BEERS" userId="b2665d2a-140b-471c-bf60-05d913987b32" providerId="ADAL" clId="{B61450C5-B157-434D-A30C-EB3C91F441F8}" dt="2024-10-09T20:43:30.773" v="114"/>
          <ac:spMkLst>
            <pc:docMk/>
            <pc:sldMk cId="1965408441" sldId="297"/>
            <ac:spMk id="38917" creationId="{FD53659C-1B7A-6F78-82D2-121A36AFE4CC}"/>
          </ac:spMkLst>
        </pc:spChg>
        <pc:picChg chg="add mod">
          <ac:chgData name="Arnold VAN BEERS" userId="b2665d2a-140b-471c-bf60-05d913987b32" providerId="ADAL" clId="{B61450C5-B157-434D-A30C-EB3C91F441F8}" dt="2024-10-09T20:43:50.909" v="117" actId="1076"/>
          <ac:picMkLst>
            <pc:docMk/>
            <pc:sldMk cId="1965408441" sldId="297"/>
            <ac:picMk id="2" creationId="{DDF995FD-62BC-DAF7-61C2-066BD09B5315}"/>
          </ac:picMkLst>
        </pc:picChg>
        <pc:picChg chg="add mod">
          <ac:chgData name="Arnold VAN BEERS" userId="b2665d2a-140b-471c-bf60-05d913987b32" providerId="ADAL" clId="{B61450C5-B157-434D-A30C-EB3C91F441F8}" dt="2024-10-09T20:43:46.027" v="116" actId="1076"/>
          <ac:picMkLst>
            <pc:docMk/>
            <pc:sldMk cId="1965408441" sldId="297"/>
            <ac:picMk id="3" creationId="{7617B72B-8625-7472-0EF6-0D74C2D369B8}"/>
          </ac:picMkLst>
        </pc:picChg>
      </pc:sldChg>
      <pc:sldChg chg="addSp delSp modSp add mod">
        <pc:chgData name="Arnold VAN BEERS" userId="b2665d2a-140b-471c-bf60-05d913987b32" providerId="ADAL" clId="{B61450C5-B157-434D-A30C-EB3C91F441F8}" dt="2024-10-09T21:00:53.519" v="235" actId="478"/>
        <pc:sldMkLst>
          <pc:docMk/>
          <pc:sldMk cId="1585802796" sldId="298"/>
        </pc:sldMkLst>
        <pc:spChg chg="mod">
          <ac:chgData name="Arnold VAN BEERS" userId="b2665d2a-140b-471c-bf60-05d913987b32" providerId="ADAL" clId="{B61450C5-B157-434D-A30C-EB3C91F441F8}" dt="2024-10-09T20:44:36.345" v="131" actId="20577"/>
          <ac:spMkLst>
            <pc:docMk/>
            <pc:sldMk cId="1585802796" sldId="298"/>
            <ac:spMk id="38917" creationId="{41ABE04A-F06B-753A-05D9-E4EB5A971E7E}"/>
          </ac:spMkLst>
        </pc:spChg>
        <pc:picChg chg="del">
          <ac:chgData name="Arnold VAN BEERS" userId="b2665d2a-140b-471c-bf60-05d913987b32" providerId="ADAL" clId="{B61450C5-B157-434D-A30C-EB3C91F441F8}" dt="2024-10-09T20:44:32.237" v="124" actId="478"/>
          <ac:picMkLst>
            <pc:docMk/>
            <pc:sldMk cId="1585802796" sldId="298"/>
            <ac:picMk id="2" creationId="{C7DC49D1-2437-C969-C485-31E3096245AF}"/>
          </ac:picMkLst>
        </pc:picChg>
        <pc:picChg chg="del">
          <ac:chgData name="Arnold VAN BEERS" userId="b2665d2a-140b-471c-bf60-05d913987b32" providerId="ADAL" clId="{B61450C5-B157-434D-A30C-EB3C91F441F8}" dt="2024-10-09T20:44:31.518" v="123" actId="478"/>
          <ac:picMkLst>
            <pc:docMk/>
            <pc:sldMk cId="1585802796" sldId="298"/>
            <ac:picMk id="3" creationId="{44960164-48AB-7DD8-55A3-2E3862FC82FE}"/>
          </ac:picMkLst>
        </pc:picChg>
        <pc:picChg chg="add del mod">
          <ac:chgData name="Arnold VAN BEERS" userId="b2665d2a-140b-471c-bf60-05d913987b32" providerId="ADAL" clId="{B61450C5-B157-434D-A30C-EB3C91F441F8}" dt="2024-10-09T21:00:53.519" v="235" actId="478"/>
          <ac:picMkLst>
            <pc:docMk/>
            <pc:sldMk cId="1585802796" sldId="298"/>
            <ac:picMk id="4" creationId="{B2B88306-FB7A-305B-6117-E60D42CD430A}"/>
          </ac:picMkLst>
        </pc:picChg>
      </pc:sldChg>
      <pc:sldChg chg="add del">
        <pc:chgData name="Arnold VAN BEERS" userId="b2665d2a-140b-471c-bf60-05d913987b32" providerId="ADAL" clId="{B61450C5-B157-434D-A30C-EB3C91F441F8}" dt="2024-10-09T20:44:15.145" v="120"/>
        <pc:sldMkLst>
          <pc:docMk/>
          <pc:sldMk cId="2261459302" sldId="298"/>
        </pc:sldMkLst>
      </pc:sldChg>
      <pc:sldChg chg="addSp delSp modSp add mod">
        <pc:chgData name="Arnold VAN BEERS" userId="b2665d2a-140b-471c-bf60-05d913987b32" providerId="ADAL" clId="{B61450C5-B157-434D-A30C-EB3C91F441F8}" dt="2024-10-09T20:46:33.470" v="143" actId="1076"/>
        <pc:sldMkLst>
          <pc:docMk/>
          <pc:sldMk cId="145161525" sldId="299"/>
        </pc:sldMkLst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2" creationId="{8B54B0BC-D831-0ECD-114E-29A97B1F25A2}"/>
          </ac:spMkLst>
        </pc:spChg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3" creationId="{A13C1C62-CA1A-600D-60CE-A3B3A63804A6}"/>
          </ac:spMkLst>
        </pc:spChg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6" creationId="{B141FEA5-6155-CF5C-613D-26EC0162B582}"/>
          </ac:spMkLst>
        </pc:spChg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7" creationId="{EDD24D94-392A-3EF6-611F-96778D600CE8}"/>
          </ac:spMkLst>
        </pc:spChg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8" creationId="{8A6A533D-C7A1-80DB-12F0-40022E9C61E0}"/>
          </ac:spMkLst>
        </pc:spChg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9" creationId="{2FF6B82E-25B2-48B1-DCD2-9AE0FF7B25CC}"/>
          </ac:spMkLst>
        </pc:spChg>
        <pc:spChg chg="add mod">
          <ac:chgData name="Arnold VAN BEERS" userId="b2665d2a-140b-471c-bf60-05d913987b32" providerId="ADAL" clId="{B61450C5-B157-434D-A30C-EB3C91F441F8}" dt="2024-10-09T20:46:07.112" v="140"/>
          <ac:spMkLst>
            <pc:docMk/>
            <pc:sldMk cId="145161525" sldId="299"/>
            <ac:spMk id="10" creationId="{59AC83CF-96E8-BD0A-3722-D8BF19B50CB7}"/>
          </ac:spMkLst>
        </pc:spChg>
        <pc:spChg chg="add mod">
          <ac:chgData name="Arnold VAN BEERS" userId="b2665d2a-140b-471c-bf60-05d913987b32" providerId="ADAL" clId="{B61450C5-B157-434D-A30C-EB3C91F441F8}" dt="2024-10-09T20:46:24.675" v="142" actId="1076"/>
          <ac:spMkLst>
            <pc:docMk/>
            <pc:sldMk cId="145161525" sldId="299"/>
            <ac:spMk id="17" creationId="{59DBD0A1-D93C-455D-193A-BCF2EAD9CE1B}"/>
          </ac:spMkLst>
        </pc:spChg>
        <pc:spChg chg="add mod">
          <ac:chgData name="Arnold VAN BEERS" userId="b2665d2a-140b-471c-bf60-05d913987b32" providerId="ADAL" clId="{B61450C5-B157-434D-A30C-EB3C91F441F8}" dt="2024-10-09T20:46:24.675" v="142" actId="1076"/>
          <ac:spMkLst>
            <pc:docMk/>
            <pc:sldMk cId="145161525" sldId="299"/>
            <ac:spMk id="18" creationId="{613DB521-2A23-9AB7-FBBB-06DE96F0331B}"/>
          </ac:spMkLst>
        </pc:spChg>
        <pc:spChg chg="add mod">
          <ac:chgData name="Arnold VAN BEERS" userId="b2665d2a-140b-471c-bf60-05d913987b32" providerId="ADAL" clId="{B61450C5-B157-434D-A30C-EB3C91F441F8}" dt="2024-10-09T20:46:33.470" v="143" actId="1076"/>
          <ac:spMkLst>
            <pc:docMk/>
            <pc:sldMk cId="145161525" sldId="299"/>
            <ac:spMk id="19" creationId="{7B001BA1-A878-2AF7-982B-352A20B7EDD9}"/>
          </ac:spMkLst>
        </pc:spChg>
        <pc:spChg chg="add mod">
          <ac:chgData name="Arnold VAN BEERS" userId="b2665d2a-140b-471c-bf60-05d913987b32" providerId="ADAL" clId="{B61450C5-B157-434D-A30C-EB3C91F441F8}" dt="2024-10-09T20:46:24.675" v="142" actId="1076"/>
          <ac:spMkLst>
            <pc:docMk/>
            <pc:sldMk cId="145161525" sldId="299"/>
            <ac:spMk id="20" creationId="{E0C9C2EE-3B0F-BDDC-D195-2EAC759A2274}"/>
          </ac:spMkLst>
        </pc:spChg>
        <pc:spChg chg="add mod">
          <ac:chgData name="Arnold VAN BEERS" userId="b2665d2a-140b-471c-bf60-05d913987b32" providerId="ADAL" clId="{B61450C5-B157-434D-A30C-EB3C91F441F8}" dt="2024-10-09T20:46:24.675" v="142" actId="1076"/>
          <ac:spMkLst>
            <pc:docMk/>
            <pc:sldMk cId="145161525" sldId="299"/>
            <ac:spMk id="21" creationId="{A99CC525-18E6-A21C-BB96-482E20052FA2}"/>
          </ac:spMkLst>
        </pc:spChg>
        <pc:spChg chg="add mod">
          <ac:chgData name="Arnold VAN BEERS" userId="b2665d2a-140b-471c-bf60-05d913987b32" providerId="ADAL" clId="{B61450C5-B157-434D-A30C-EB3C91F441F8}" dt="2024-10-09T20:46:24.675" v="142" actId="1076"/>
          <ac:spMkLst>
            <pc:docMk/>
            <pc:sldMk cId="145161525" sldId="299"/>
            <ac:spMk id="22" creationId="{61A28C29-A4EF-CA91-179D-C7FE7D7D67AE}"/>
          </ac:spMkLst>
        </pc:spChg>
        <pc:spChg chg="add mod">
          <ac:chgData name="Arnold VAN BEERS" userId="b2665d2a-140b-471c-bf60-05d913987b32" providerId="ADAL" clId="{B61450C5-B157-434D-A30C-EB3C91F441F8}" dt="2024-10-09T20:46:24.675" v="142" actId="1076"/>
          <ac:spMkLst>
            <pc:docMk/>
            <pc:sldMk cId="145161525" sldId="299"/>
            <ac:spMk id="23" creationId="{92AB3DC1-9651-EF45-C6C1-DD6E4A1BE69D}"/>
          </ac:spMkLst>
        </pc:spChg>
        <pc:spChg chg="mod">
          <ac:chgData name="Arnold VAN BEERS" userId="b2665d2a-140b-471c-bf60-05d913987b32" providerId="ADAL" clId="{B61450C5-B157-434D-A30C-EB3C91F441F8}" dt="2024-10-09T20:45:49.551" v="139"/>
          <ac:spMkLst>
            <pc:docMk/>
            <pc:sldMk cId="145161525" sldId="299"/>
            <ac:spMk id="38917" creationId="{6E2AADCE-E6CF-3DC8-D506-74C1F95BC20E}"/>
          </ac:spMkLst>
        </pc:spChg>
        <pc:picChg chg="del mod">
          <ac:chgData name="Arnold VAN BEERS" userId="b2665d2a-140b-471c-bf60-05d913987b32" providerId="ADAL" clId="{B61450C5-B157-434D-A30C-EB3C91F441F8}" dt="2024-10-09T20:45:20.260" v="137" actId="478"/>
          <ac:picMkLst>
            <pc:docMk/>
            <pc:sldMk cId="145161525" sldId="299"/>
            <ac:picMk id="4" creationId="{4D1FB472-79E6-7608-CC06-E262DBE618CC}"/>
          </ac:picMkLst>
        </pc:picChg>
        <pc:cxnChg chg="add mod">
          <ac:chgData name="Arnold VAN BEERS" userId="b2665d2a-140b-471c-bf60-05d913987b32" providerId="ADAL" clId="{B61450C5-B157-434D-A30C-EB3C91F441F8}" dt="2024-10-09T20:46:07.112" v="140"/>
          <ac:cxnSpMkLst>
            <pc:docMk/>
            <pc:sldMk cId="145161525" sldId="299"/>
            <ac:cxnSpMk id="11" creationId="{9A297F3F-65AA-638F-30D4-1E578C53A8E8}"/>
          </ac:cxnSpMkLst>
        </pc:cxnChg>
        <pc:cxnChg chg="add mod">
          <ac:chgData name="Arnold VAN BEERS" userId="b2665d2a-140b-471c-bf60-05d913987b32" providerId="ADAL" clId="{B61450C5-B157-434D-A30C-EB3C91F441F8}" dt="2024-10-09T20:46:07.112" v="140"/>
          <ac:cxnSpMkLst>
            <pc:docMk/>
            <pc:sldMk cId="145161525" sldId="299"/>
            <ac:cxnSpMk id="12" creationId="{06F19B6C-A565-EE0C-4405-9FEB71DFCC92}"/>
          </ac:cxnSpMkLst>
        </pc:cxnChg>
        <pc:cxnChg chg="add mod">
          <ac:chgData name="Arnold VAN BEERS" userId="b2665d2a-140b-471c-bf60-05d913987b32" providerId="ADAL" clId="{B61450C5-B157-434D-A30C-EB3C91F441F8}" dt="2024-10-09T20:46:07.112" v="140"/>
          <ac:cxnSpMkLst>
            <pc:docMk/>
            <pc:sldMk cId="145161525" sldId="299"/>
            <ac:cxnSpMk id="13" creationId="{5E5FE394-9687-5E31-70DE-90CB060E21E9}"/>
          </ac:cxnSpMkLst>
        </pc:cxnChg>
        <pc:cxnChg chg="add mod">
          <ac:chgData name="Arnold VAN BEERS" userId="b2665d2a-140b-471c-bf60-05d913987b32" providerId="ADAL" clId="{B61450C5-B157-434D-A30C-EB3C91F441F8}" dt="2024-10-09T20:46:07.112" v="140"/>
          <ac:cxnSpMkLst>
            <pc:docMk/>
            <pc:sldMk cId="145161525" sldId="299"/>
            <ac:cxnSpMk id="14" creationId="{0CEF3319-891E-5977-50A9-9DCA1839EB27}"/>
          </ac:cxnSpMkLst>
        </pc:cxnChg>
        <pc:cxnChg chg="add mod">
          <ac:chgData name="Arnold VAN BEERS" userId="b2665d2a-140b-471c-bf60-05d913987b32" providerId="ADAL" clId="{B61450C5-B157-434D-A30C-EB3C91F441F8}" dt="2024-10-09T20:46:07.112" v="140"/>
          <ac:cxnSpMkLst>
            <pc:docMk/>
            <pc:sldMk cId="145161525" sldId="299"/>
            <ac:cxnSpMk id="15" creationId="{6C7712C9-2FFF-175F-4F82-A4A08E080985}"/>
          </ac:cxnSpMkLst>
        </pc:cxnChg>
        <pc:cxnChg chg="add mod">
          <ac:chgData name="Arnold VAN BEERS" userId="b2665d2a-140b-471c-bf60-05d913987b32" providerId="ADAL" clId="{B61450C5-B157-434D-A30C-EB3C91F441F8}" dt="2024-10-09T20:46:07.112" v="140"/>
          <ac:cxnSpMkLst>
            <pc:docMk/>
            <pc:sldMk cId="145161525" sldId="299"/>
            <ac:cxnSpMk id="16" creationId="{A10782EB-3A35-E87E-9B82-606DE0C9F380}"/>
          </ac:cxnSpMkLst>
        </pc:cxnChg>
        <pc:cxnChg chg="add mod">
          <ac:chgData name="Arnold VAN BEERS" userId="b2665d2a-140b-471c-bf60-05d913987b32" providerId="ADAL" clId="{B61450C5-B157-434D-A30C-EB3C91F441F8}" dt="2024-10-09T20:46:24.675" v="142" actId="1076"/>
          <ac:cxnSpMkLst>
            <pc:docMk/>
            <pc:sldMk cId="145161525" sldId="299"/>
            <ac:cxnSpMk id="24" creationId="{1B0483FB-B3B5-4CD6-D618-24D97E571686}"/>
          </ac:cxnSpMkLst>
        </pc:cxnChg>
        <pc:cxnChg chg="add mod">
          <ac:chgData name="Arnold VAN BEERS" userId="b2665d2a-140b-471c-bf60-05d913987b32" providerId="ADAL" clId="{B61450C5-B157-434D-A30C-EB3C91F441F8}" dt="2024-10-09T20:46:24.675" v="142" actId="1076"/>
          <ac:cxnSpMkLst>
            <pc:docMk/>
            <pc:sldMk cId="145161525" sldId="299"/>
            <ac:cxnSpMk id="25" creationId="{B2B5F1B6-55F5-599A-C747-AC90752C1D31}"/>
          </ac:cxnSpMkLst>
        </pc:cxnChg>
        <pc:cxnChg chg="add mod">
          <ac:chgData name="Arnold VAN BEERS" userId="b2665d2a-140b-471c-bf60-05d913987b32" providerId="ADAL" clId="{B61450C5-B157-434D-A30C-EB3C91F441F8}" dt="2024-10-09T20:46:24.675" v="142" actId="1076"/>
          <ac:cxnSpMkLst>
            <pc:docMk/>
            <pc:sldMk cId="145161525" sldId="299"/>
            <ac:cxnSpMk id="26" creationId="{878785E0-C475-D42E-7BAC-4BED6CE7011F}"/>
          </ac:cxnSpMkLst>
        </pc:cxnChg>
        <pc:cxnChg chg="add mod">
          <ac:chgData name="Arnold VAN BEERS" userId="b2665d2a-140b-471c-bf60-05d913987b32" providerId="ADAL" clId="{B61450C5-B157-434D-A30C-EB3C91F441F8}" dt="2024-10-09T20:46:24.675" v="142" actId="1076"/>
          <ac:cxnSpMkLst>
            <pc:docMk/>
            <pc:sldMk cId="145161525" sldId="299"/>
            <ac:cxnSpMk id="27" creationId="{1ED7E29E-18FB-D5F1-860F-7AB60943AF97}"/>
          </ac:cxnSpMkLst>
        </pc:cxnChg>
        <pc:cxnChg chg="add mod">
          <ac:chgData name="Arnold VAN BEERS" userId="b2665d2a-140b-471c-bf60-05d913987b32" providerId="ADAL" clId="{B61450C5-B157-434D-A30C-EB3C91F441F8}" dt="2024-10-09T20:46:33.470" v="143" actId="1076"/>
          <ac:cxnSpMkLst>
            <pc:docMk/>
            <pc:sldMk cId="145161525" sldId="299"/>
            <ac:cxnSpMk id="28" creationId="{6B1C8854-447D-80DE-8EB6-0905626BFC51}"/>
          </ac:cxnSpMkLst>
        </pc:cxnChg>
        <pc:cxnChg chg="add mod">
          <ac:chgData name="Arnold VAN BEERS" userId="b2665d2a-140b-471c-bf60-05d913987b32" providerId="ADAL" clId="{B61450C5-B157-434D-A30C-EB3C91F441F8}" dt="2024-10-09T20:46:24.675" v="142" actId="1076"/>
          <ac:cxnSpMkLst>
            <pc:docMk/>
            <pc:sldMk cId="145161525" sldId="299"/>
            <ac:cxnSpMk id="29" creationId="{7B12310D-87AC-DF4F-819D-4D07AB062215}"/>
          </ac:cxnSpMkLst>
        </pc:cxnChg>
      </pc:sldChg>
      <pc:sldChg chg="addSp delSp modSp add mod">
        <pc:chgData name="Arnold VAN BEERS" userId="b2665d2a-140b-471c-bf60-05d913987b32" providerId="ADAL" clId="{B61450C5-B157-434D-A30C-EB3C91F441F8}" dt="2024-10-09T21:02:47.702" v="240" actId="1076"/>
        <pc:sldMkLst>
          <pc:docMk/>
          <pc:sldMk cId="829171334" sldId="300"/>
        </pc:sldMkLst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17" creationId="{83B550D4-4F24-5B86-F8AF-56C6D22BB87C}"/>
          </ac:spMkLst>
        </pc:spChg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18" creationId="{5DEAB139-5EE9-4A38-17BF-4D1E3529921A}"/>
          </ac:spMkLst>
        </pc:spChg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19" creationId="{A1F2BA53-46E6-3A1C-AA21-07832A665E3E}"/>
          </ac:spMkLst>
        </pc:spChg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20" creationId="{D57AC998-E0AF-7F09-0A7A-AA587296616F}"/>
          </ac:spMkLst>
        </pc:spChg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21" creationId="{BBE19980-138B-F47C-A069-533C792579B8}"/>
          </ac:spMkLst>
        </pc:spChg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22" creationId="{D98454FD-DD03-A5C7-CB7C-511BB0681F1F}"/>
          </ac:spMkLst>
        </pc:spChg>
        <pc:spChg chg="del">
          <ac:chgData name="Arnold VAN BEERS" userId="b2665d2a-140b-471c-bf60-05d913987b32" providerId="ADAL" clId="{B61450C5-B157-434D-A30C-EB3C91F441F8}" dt="2024-10-09T20:47:04.508" v="146" actId="478"/>
          <ac:spMkLst>
            <pc:docMk/>
            <pc:sldMk cId="829171334" sldId="300"/>
            <ac:spMk id="23" creationId="{3F8A7332-9A89-3A56-BD2C-C2979F67AE57}"/>
          </ac:spMkLst>
        </pc:spChg>
        <pc:spChg chg="mod">
          <ac:chgData name="Arnold VAN BEERS" userId="b2665d2a-140b-471c-bf60-05d913987b32" providerId="ADAL" clId="{B61450C5-B157-434D-A30C-EB3C91F441F8}" dt="2024-10-09T21:02:44.220" v="239" actId="20577"/>
          <ac:spMkLst>
            <pc:docMk/>
            <pc:sldMk cId="829171334" sldId="300"/>
            <ac:spMk id="38917" creationId="{439CE33B-ED72-F583-7F30-0FEAF0CC4148}"/>
          </ac:spMkLst>
        </pc:spChg>
        <pc:picChg chg="add mod">
          <ac:chgData name="Arnold VAN BEERS" userId="b2665d2a-140b-471c-bf60-05d913987b32" providerId="ADAL" clId="{B61450C5-B157-434D-A30C-EB3C91F441F8}" dt="2024-10-09T21:02:47.702" v="240" actId="1076"/>
          <ac:picMkLst>
            <pc:docMk/>
            <pc:sldMk cId="829171334" sldId="300"/>
            <ac:picMk id="2" creationId="{FC377567-7EC2-5A66-659F-DA535A66A5CF}"/>
          </ac:picMkLst>
        </pc:picChg>
        <pc:cxnChg chg="del mod">
          <ac:chgData name="Arnold VAN BEERS" userId="b2665d2a-140b-471c-bf60-05d913987b32" providerId="ADAL" clId="{B61450C5-B157-434D-A30C-EB3C91F441F8}" dt="2024-10-09T20:47:04.508" v="146" actId="478"/>
          <ac:cxnSpMkLst>
            <pc:docMk/>
            <pc:sldMk cId="829171334" sldId="300"/>
            <ac:cxnSpMk id="24" creationId="{134AE39D-3AB2-DF83-79AC-D22FA68864C7}"/>
          </ac:cxnSpMkLst>
        </pc:cxnChg>
        <pc:cxnChg chg="del mod">
          <ac:chgData name="Arnold VAN BEERS" userId="b2665d2a-140b-471c-bf60-05d913987b32" providerId="ADAL" clId="{B61450C5-B157-434D-A30C-EB3C91F441F8}" dt="2024-10-09T20:47:04.508" v="146" actId="478"/>
          <ac:cxnSpMkLst>
            <pc:docMk/>
            <pc:sldMk cId="829171334" sldId="300"/>
            <ac:cxnSpMk id="25" creationId="{7A75A83E-09E5-4799-FB2C-8BCE8F552FBE}"/>
          </ac:cxnSpMkLst>
        </pc:cxnChg>
        <pc:cxnChg chg="del mod">
          <ac:chgData name="Arnold VAN BEERS" userId="b2665d2a-140b-471c-bf60-05d913987b32" providerId="ADAL" clId="{B61450C5-B157-434D-A30C-EB3C91F441F8}" dt="2024-10-09T20:47:04.508" v="146" actId="478"/>
          <ac:cxnSpMkLst>
            <pc:docMk/>
            <pc:sldMk cId="829171334" sldId="300"/>
            <ac:cxnSpMk id="26" creationId="{C74C8724-036A-7C48-501F-38F0594A3697}"/>
          </ac:cxnSpMkLst>
        </pc:cxnChg>
        <pc:cxnChg chg="del mod">
          <ac:chgData name="Arnold VAN BEERS" userId="b2665d2a-140b-471c-bf60-05d913987b32" providerId="ADAL" clId="{B61450C5-B157-434D-A30C-EB3C91F441F8}" dt="2024-10-09T20:47:04.508" v="146" actId="478"/>
          <ac:cxnSpMkLst>
            <pc:docMk/>
            <pc:sldMk cId="829171334" sldId="300"/>
            <ac:cxnSpMk id="27" creationId="{B9DBB3C9-BE41-3213-E56F-AED452554890}"/>
          </ac:cxnSpMkLst>
        </pc:cxnChg>
        <pc:cxnChg chg="del mod">
          <ac:chgData name="Arnold VAN BEERS" userId="b2665d2a-140b-471c-bf60-05d913987b32" providerId="ADAL" clId="{B61450C5-B157-434D-A30C-EB3C91F441F8}" dt="2024-10-09T20:47:04.508" v="146" actId="478"/>
          <ac:cxnSpMkLst>
            <pc:docMk/>
            <pc:sldMk cId="829171334" sldId="300"/>
            <ac:cxnSpMk id="28" creationId="{A05D1648-08AA-CC7B-5CC0-C21721D4BD96}"/>
          </ac:cxnSpMkLst>
        </pc:cxnChg>
        <pc:cxnChg chg="del mod">
          <ac:chgData name="Arnold VAN BEERS" userId="b2665d2a-140b-471c-bf60-05d913987b32" providerId="ADAL" clId="{B61450C5-B157-434D-A30C-EB3C91F441F8}" dt="2024-10-09T20:47:04.508" v="146" actId="478"/>
          <ac:cxnSpMkLst>
            <pc:docMk/>
            <pc:sldMk cId="829171334" sldId="300"/>
            <ac:cxnSpMk id="29" creationId="{10EF3CA3-F2A5-D224-418E-6815B9F8438E}"/>
          </ac:cxnSpMkLst>
        </pc:cxnChg>
      </pc:sldChg>
      <pc:sldChg chg="delSp modSp add mod">
        <pc:chgData name="Arnold VAN BEERS" userId="b2665d2a-140b-471c-bf60-05d913987b32" providerId="ADAL" clId="{B61450C5-B157-434D-A30C-EB3C91F441F8}" dt="2024-10-09T20:53:58.189" v="197" actId="2085"/>
        <pc:sldMkLst>
          <pc:docMk/>
          <pc:sldMk cId="2480360933" sldId="301"/>
        </pc:sldMkLst>
        <pc:grpChg chg="del">
          <ac:chgData name="Arnold VAN BEERS" userId="b2665d2a-140b-471c-bf60-05d913987b32" providerId="ADAL" clId="{B61450C5-B157-434D-A30C-EB3C91F441F8}" dt="2024-10-09T20:53:05.458" v="192" actId="478"/>
          <ac:grpSpMkLst>
            <pc:docMk/>
            <pc:sldMk cId="2480360933" sldId="301"/>
            <ac:grpSpMk id="7" creationId="{1DCACD0F-6B30-71B5-11C7-F598B9BD635C}"/>
          </ac:grpSpMkLst>
        </pc:grpChg>
        <pc:graphicFrameChg chg="mod modGraphic">
          <ac:chgData name="Arnold VAN BEERS" userId="b2665d2a-140b-471c-bf60-05d913987b32" providerId="ADAL" clId="{B61450C5-B157-434D-A30C-EB3C91F441F8}" dt="2024-10-09T20:53:58.189" v="197" actId="2085"/>
          <ac:graphicFrameMkLst>
            <pc:docMk/>
            <pc:sldMk cId="2480360933" sldId="301"/>
            <ac:graphicFrameMk id="12" creationId="{8BD84171-B6E2-57BB-AAEA-1E7A9C194521}"/>
          </ac:graphicFrameMkLst>
        </pc:graphicFrameChg>
        <pc:picChg chg="del">
          <ac:chgData name="Arnold VAN BEERS" userId="b2665d2a-140b-471c-bf60-05d913987b32" providerId="ADAL" clId="{B61450C5-B157-434D-A30C-EB3C91F441F8}" dt="2024-10-09T20:53:02.721" v="191" actId="478"/>
          <ac:picMkLst>
            <pc:docMk/>
            <pc:sldMk cId="2480360933" sldId="301"/>
            <ac:picMk id="6" creationId="{479F47FE-6E47-8403-FCF3-A0E6791A3D4C}"/>
          </ac:picMkLst>
        </pc:picChg>
      </pc:sldChg>
      <pc:sldChg chg="delSp modSp add mod">
        <pc:chgData name="Arnold VAN BEERS" userId="b2665d2a-140b-471c-bf60-05d913987b32" providerId="ADAL" clId="{B61450C5-B157-434D-A30C-EB3C91F441F8}" dt="2024-10-09T20:51:32.528" v="180" actId="207"/>
        <pc:sldMkLst>
          <pc:docMk/>
          <pc:sldMk cId="2806617492" sldId="302"/>
        </pc:sldMkLst>
        <pc:graphicFrameChg chg="mod modGraphic">
          <ac:chgData name="Arnold VAN BEERS" userId="b2665d2a-140b-471c-bf60-05d913987b32" providerId="ADAL" clId="{B61450C5-B157-434D-A30C-EB3C91F441F8}" dt="2024-10-09T20:51:32.528" v="180" actId="207"/>
          <ac:graphicFrameMkLst>
            <pc:docMk/>
            <pc:sldMk cId="2806617492" sldId="302"/>
            <ac:graphicFrameMk id="12" creationId="{71EF8A5B-B87D-ECA3-7945-891340C80D13}"/>
          </ac:graphicFrameMkLst>
        </pc:graphicFrameChg>
        <pc:picChg chg="del">
          <ac:chgData name="Arnold VAN BEERS" userId="b2665d2a-140b-471c-bf60-05d913987b32" providerId="ADAL" clId="{B61450C5-B157-434D-A30C-EB3C91F441F8}" dt="2024-10-09T20:50:57.511" v="176" actId="478"/>
          <ac:picMkLst>
            <pc:docMk/>
            <pc:sldMk cId="2806617492" sldId="302"/>
            <ac:picMk id="6" creationId="{98910DED-9AC0-2711-DC6B-111BD2F3A2E4}"/>
          </ac:picMkLst>
        </pc:picChg>
      </pc:sldChg>
      <pc:sldChg chg="add">
        <pc:chgData name="Arnold VAN BEERS" userId="b2665d2a-140b-471c-bf60-05d913987b32" providerId="ADAL" clId="{B61450C5-B157-434D-A30C-EB3C91F441F8}" dt="2024-10-09T20:48:30.143" v="156"/>
        <pc:sldMkLst>
          <pc:docMk/>
          <pc:sldMk cId="4155057641" sldId="303"/>
        </pc:sldMkLst>
      </pc:sldChg>
      <pc:sldChg chg="delSp modSp add mod">
        <pc:chgData name="Arnold VAN BEERS" userId="b2665d2a-140b-471c-bf60-05d913987b32" providerId="ADAL" clId="{B61450C5-B157-434D-A30C-EB3C91F441F8}" dt="2024-10-09T20:52:46.385" v="188" actId="207"/>
        <pc:sldMkLst>
          <pc:docMk/>
          <pc:sldMk cId="105558921" sldId="304"/>
        </pc:sldMkLst>
        <pc:graphicFrameChg chg="mod modGraphic">
          <ac:chgData name="Arnold VAN BEERS" userId="b2665d2a-140b-471c-bf60-05d913987b32" providerId="ADAL" clId="{B61450C5-B157-434D-A30C-EB3C91F441F8}" dt="2024-10-09T20:52:46.385" v="188" actId="207"/>
          <ac:graphicFrameMkLst>
            <pc:docMk/>
            <pc:sldMk cId="105558921" sldId="304"/>
            <ac:graphicFrameMk id="12" creationId="{A00A0251-E901-5D29-D8AF-657FF9DCDDC4}"/>
          </ac:graphicFrameMkLst>
        </pc:graphicFrameChg>
        <pc:picChg chg="del">
          <ac:chgData name="Arnold VAN BEERS" userId="b2665d2a-140b-471c-bf60-05d913987b32" providerId="ADAL" clId="{B61450C5-B157-434D-A30C-EB3C91F441F8}" dt="2024-10-09T20:52:06.154" v="184" actId="478"/>
          <ac:picMkLst>
            <pc:docMk/>
            <pc:sldMk cId="105558921" sldId="304"/>
            <ac:picMk id="6" creationId="{A8667457-C50C-A410-9DD0-276C5FC696B9}"/>
          </ac:picMkLst>
        </pc:picChg>
      </pc:sldChg>
      <pc:sldChg chg="modSp add mod">
        <pc:chgData name="Arnold VAN BEERS" userId="b2665d2a-140b-471c-bf60-05d913987b32" providerId="ADAL" clId="{B61450C5-B157-434D-A30C-EB3C91F441F8}" dt="2024-10-09T20:55:44.494" v="210" actId="6549"/>
        <pc:sldMkLst>
          <pc:docMk/>
          <pc:sldMk cId="3464184870" sldId="305"/>
        </pc:sldMkLst>
        <pc:spChg chg="mod">
          <ac:chgData name="Arnold VAN BEERS" userId="b2665d2a-140b-471c-bf60-05d913987b32" providerId="ADAL" clId="{B61450C5-B157-434D-A30C-EB3C91F441F8}" dt="2024-10-09T20:55:44.494" v="210" actId="6549"/>
          <ac:spMkLst>
            <pc:docMk/>
            <pc:sldMk cId="3464184870" sldId="305"/>
            <ac:spMk id="57349" creationId="{4E9C7D86-7C74-474C-18C5-20ACC5F9A52D}"/>
          </ac:spMkLst>
        </pc:spChg>
      </pc:sldChg>
      <pc:sldChg chg="modSp add del mod">
        <pc:chgData name="Arnold VAN BEERS" userId="b2665d2a-140b-471c-bf60-05d913987b32" providerId="ADAL" clId="{B61450C5-B157-434D-A30C-EB3C91F441F8}" dt="2024-10-09T20:57:42.451" v="221" actId="47"/>
        <pc:sldMkLst>
          <pc:docMk/>
          <pc:sldMk cId="1828881171" sldId="306"/>
        </pc:sldMkLst>
        <pc:spChg chg="mod">
          <ac:chgData name="Arnold VAN BEERS" userId="b2665d2a-140b-471c-bf60-05d913987b32" providerId="ADAL" clId="{B61450C5-B157-434D-A30C-EB3C91F441F8}" dt="2024-10-09T20:56:01.213" v="212" actId="20577"/>
          <ac:spMkLst>
            <pc:docMk/>
            <pc:sldMk cId="1828881171" sldId="306"/>
            <ac:spMk id="37893" creationId="{E54AA98B-9502-E892-2AF8-3B289179D78F}"/>
          </ac:spMkLst>
        </pc:spChg>
      </pc:sldChg>
      <pc:sldChg chg="modSp add mod ord">
        <pc:chgData name="Arnold VAN BEERS" userId="b2665d2a-140b-471c-bf60-05d913987b32" providerId="ADAL" clId="{B61450C5-B157-434D-A30C-EB3C91F441F8}" dt="2024-10-09T20:55:12.021" v="207"/>
        <pc:sldMkLst>
          <pc:docMk/>
          <pc:sldMk cId="1353565299" sldId="307"/>
        </pc:sldMkLst>
        <pc:spChg chg="mod">
          <ac:chgData name="Arnold VAN BEERS" userId="b2665d2a-140b-471c-bf60-05d913987b32" providerId="ADAL" clId="{B61450C5-B157-434D-A30C-EB3C91F441F8}" dt="2024-10-09T20:55:07.113" v="205" actId="6549"/>
          <ac:spMkLst>
            <pc:docMk/>
            <pc:sldMk cId="1353565299" sldId="307"/>
            <ac:spMk id="57349" creationId="{8AC421E0-28A3-164B-2AFF-CA8900D647AB}"/>
          </ac:spMkLst>
        </pc:spChg>
      </pc:sldChg>
      <pc:sldChg chg="add del">
        <pc:chgData name="Arnold VAN BEERS" userId="b2665d2a-140b-471c-bf60-05d913987b32" providerId="ADAL" clId="{B61450C5-B157-434D-A30C-EB3C91F441F8}" dt="2024-10-09T20:57:01.935" v="214" actId="2696"/>
        <pc:sldMkLst>
          <pc:docMk/>
          <pc:sldMk cId="1895444529" sldId="308"/>
        </pc:sldMkLst>
      </pc:sldChg>
      <pc:sldChg chg="modSp add mod">
        <pc:chgData name="Arnold VAN BEERS" userId="b2665d2a-140b-471c-bf60-05d913987b32" providerId="ADAL" clId="{B61450C5-B157-434D-A30C-EB3C91F441F8}" dt="2024-10-09T21:05:18.346" v="242"/>
        <pc:sldMkLst>
          <pc:docMk/>
          <pc:sldMk cId="1046262929" sldId="309"/>
        </pc:sldMkLst>
        <pc:spChg chg="mod">
          <ac:chgData name="Arnold VAN BEERS" userId="b2665d2a-140b-471c-bf60-05d913987b32" providerId="ADAL" clId="{B61450C5-B157-434D-A30C-EB3C91F441F8}" dt="2024-10-09T20:57:28.216" v="219"/>
          <ac:spMkLst>
            <pc:docMk/>
            <pc:sldMk cId="1046262929" sldId="309"/>
            <ac:spMk id="57348" creationId="{46948981-E52F-633E-97CE-22614A8858A4}"/>
          </ac:spMkLst>
        </pc:spChg>
        <pc:spChg chg="mod">
          <ac:chgData name="Arnold VAN BEERS" userId="b2665d2a-140b-471c-bf60-05d913987b32" providerId="ADAL" clId="{B61450C5-B157-434D-A30C-EB3C91F441F8}" dt="2024-10-09T21:05:18.346" v="242"/>
          <ac:spMkLst>
            <pc:docMk/>
            <pc:sldMk cId="1046262929" sldId="309"/>
            <ac:spMk id="57349" creationId="{E90FC6BC-B900-6ECC-CD91-FA26CF7F4019}"/>
          </ac:spMkLst>
        </pc:spChg>
      </pc:sldChg>
      <pc:sldChg chg="addSp delSp modSp add mod">
        <pc:chgData name="Arnold VAN BEERS" userId="b2665d2a-140b-471c-bf60-05d913987b32" providerId="ADAL" clId="{B61450C5-B157-434D-A30C-EB3C91F441F8}" dt="2024-10-09T21:00:36.846" v="234" actId="1076"/>
        <pc:sldMkLst>
          <pc:docMk/>
          <pc:sldMk cId="1552895117" sldId="310"/>
        </pc:sldMkLst>
        <pc:spChg chg="add del mod">
          <ac:chgData name="Arnold VAN BEERS" userId="b2665d2a-140b-471c-bf60-05d913987b32" providerId="ADAL" clId="{B61450C5-B157-434D-A30C-EB3C91F441F8}" dt="2024-10-09T21:00:10.779" v="227" actId="478"/>
          <ac:spMkLst>
            <pc:docMk/>
            <pc:sldMk cId="1552895117" sldId="310"/>
            <ac:spMk id="2" creationId="{35811EB8-2245-1FAB-E086-1A4567C161A4}"/>
          </ac:spMkLst>
        </pc:spChg>
        <pc:spChg chg="del mod">
          <ac:chgData name="Arnold VAN BEERS" userId="b2665d2a-140b-471c-bf60-05d913987b32" providerId="ADAL" clId="{B61450C5-B157-434D-A30C-EB3C91F441F8}" dt="2024-10-09T21:00:07.776" v="226" actId="478"/>
          <ac:spMkLst>
            <pc:docMk/>
            <pc:sldMk cId="1552895117" sldId="310"/>
            <ac:spMk id="38917" creationId="{E16C614C-0835-6B2A-4572-5413B6E21C2D}"/>
          </ac:spMkLst>
        </pc:spChg>
        <pc:picChg chg="mod">
          <ac:chgData name="Arnold VAN BEERS" userId="b2665d2a-140b-471c-bf60-05d913987b32" providerId="ADAL" clId="{B61450C5-B157-434D-A30C-EB3C91F441F8}" dt="2024-10-09T21:00:36.846" v="234" actId="1076"/>
          <ac:picMkLst>
            <pc:docMk/>
            <pc:sldMk cId="1552895117" sldId="310"/>
            <ac:picMk id="4" creationId="{8405F2D3-0A6B-CA77-0A92-F651DA0C06E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96FE-645C-43A4-BDC4-71B14F50DFB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CAF1199-E90C-4F1A-8DDD-BF8D278A05DE}">
      <dgm:prSet phldrT="[Tekst]"/>
      <dgm:spPr>
        <a:noFill/>
        <a:ln>
          <a:noFill/>
        </a:ln>
      </dgm:spPr>
      <dgm:t>
        <a:bodyPr/>
        <a:lstStyle/>
        <a:p>
          <a:r>
            <a:rPr lang="nl-NL" b="0" i="0" dirty="0"/>
            <a:t>juni 2019</a:t>
          </a:r>
          <a:endParaRPr lang="nl-NL" dirty="0"/>
        </a:p>
      </dgm:t>
    </dgm:pt>
    <dgm:pt modelId="{D71E219B-7AFC-44D8-80C7-1836BA63A0A2}" type="parTrans" cxnId="{AB9EF4AC-DD91-424A-8D23-D60ABCAC13F6}">
      <dgm:prSet/>
      <dgm:spPr/>
      <dgm:t>
        <a:bodyPr/>
        <a:lstStyle/>
        <a:p>
          <a:endParaRPr lang="nl-NL"/>
        </a:p>
      </dgm:t>
    </dgm:pt>
    <dgm:pt modelId="{0E26400F-197A-49A6-BB3F-90DD5A6E989E}" type="sibTrans" cxnId="{AB9EF4AC-DD91-424A-8D23-D60ABCAC13F6}">
      <dgm:prSet/>
      <dgm:spPr/>
      <dgm:t>
        <a:bodyPr/>
        <a:lstStyle/>
        <a:p>
          <a:endParaRPr lang="nl-NL"/>
        </a:p>
      </dgm:t>
    </dgm:pt>
    <dgm:pt modelId="{750A11A7-7C01-4196-B323-D2C899DED6F9}">
      <dgm:prSet phldrT="[Tekst]"/>
      <dgm:spPr>
        <a:noFill/>
      </dgm:spPr>
      <dgm:t>
        <a:bodyPr/>
        <a:lstStyle/>
        <a:p>
          <a:r>
            <a:rPr lang="nl-NL" dirty="0"/>
            <a:t>mei 2021 juni 2021</a:t>
          </a:r>
        </a:p>
      </dgm:t>
    </dgm:pt>
    <dgm:pt modelId="{4413C239-8E15-441A-93F7-6FA5736C6BF6}" type="parTrans" cxnId="{68599031-FC35-4882-98AE-1744C39CB47C}">
      <dgm:prSet/>
      <dgm:spPr/>
      <dgm:t>
        <a:bodyPr/>
        <a:lstStyle/>
        <a:p>
          <a:endParaRPr lang="nl-NL"/>
        </a:p>
      </dgm:t>
    </dgm:pt>
    <dgm:pt modelId="{76C26069-36DE-4314-8903-5325F74C35D8}" type="sibTrans" cxnId="{68599031-FC35-4882-98AE-1744C39CB47C}">
      <dgm:prSet/>
      <dgm:spPr/>
      <dgm:t>
        <a:bodyPr/>
        <a:lstStyle/>
        <a:p>
          <a:endParaRPr lang="nl-NL"/>
        </a:p>
      </dgm:t>
    </dgm:pt>
    <dgm:pt modelId="{CF3516DC-7DCB-4429-AF84-929871F1BA8F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2800" dirty="0">
              <a:solidFill>
                <a:schemeClr val="bg1"/>
              </a:solidFill>
            </a:rPr>
            <a:t>Pilots</a:t>
          </a:r>
        </a:p>
      </dgm:t>
    </dgm:pt>
    <dgm:pt modelId="{591FECF5-6F11-45D0-AAA2-950CCD8CA02E}" type="parTrans" cxnId="{D172DFC9-7EFE-4A7D-B4D6-ECBB08D084EB}">
      <dgm:prSet/>
      <dgm:spPr/>
      <dgm:t>
        <a:bodyPr/>
        <a:lstStyle/>
        <a:p>
          <a:endParaRPr lang="nl-NL"/>
        </a:p>
      </dgm:t>
    </dgm:pt>
    <dgm:pt modelId="{EDF3AFFC-DCCA-4AD5-B8CB-39B814493132}" type="sibTrans" cxnId="{D172DFC9-7EFE-4A7D-B4D6-ECBB08D084EB}">
      <dgm:prSet/>
      <dgm:spPr/>
      <dgm:t>
        <a:bodyPr/>
        <a:lstStyle/>
        <a:p>
          <a:endParaRPr lang="nl-NL"/>
        </a:p>
      </dgm:t>
    </dgm:pt>
    <dgm:pt modelId="{900CBCA5-FD89-493D-B07C-75CF3626FA72}">
      <dgm:prSet phldrT="[Tekst]"/>
      <dgm:spPr>
        <a:noFill/>
      </dgm:spPr>
      <dgm:t>
        <a:bodyPr/>
        <a:lstStyle/>
        <a:p>
          <a:r>
            <a:rPr lang="nl-NL" dirty="0"/>
            <a:t>25</a:t>
          </a:r>
          <a:r>
            <a:rPr lang="nl-NL" dirty="0">
              <a:solidFill>
                <a:schemeClr val="bg1"/>
              </a:solidFill>
            </a:rPr>
            <a:t>.</a:t>
          </a:r>
          <a:r>
            <a:rPr lang="nl-NL" dirty="0"/>
            <a:t>januari 2022</a:t>
          </a:r>
        </a:p>
      </dgm:t>
    </dgm:pt>
    <dgm:pt modelId="{769BB119-B092-442C-B3FF-2A1E7D8B604C}" type="parTrans" cxnId="{4E55CF21-E8D5-4105-BB4C-A754DD38BD6F}">
      <dgm:prSet/>
      <dgm:spPr/>
      <dgm:t>
        <a:bodyPr/>
        <a:lstStyle/>
        <a:p>
          <a:endParaRPr lang="nl-NL"/>
        </a:p>
      </dgm:t>
    </dgm:pt>
    <dgm:pt modelId="{5EDED6BC-F1B1-4A1B-88AE-5B81EC5FFEC0}" type="sibTrans" cxnId="{4E55CF21-E8D5-4105-BB4C-A754DD38BD6F}">
      <dgm:prSet/>
      <dgm:spPr/>
      <dgm:t>
        <a:bodyPr/>
        <a:lstStyle/>
        <a:p>
          <a:endParaRPr lang="nl-NL"/>
        </a:p>
      </dgm:t>
    </dgm:pt>
    <dgm:pt modelId="{9B068E82-2216-4AA3-8B92-E9655B398BDE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2800" dirty="0">
              <a:solidFill>
                <a:schemeClr val="bg1"/>
              </a:solidFill>
            </a:rPr>
            <a:t>Lancering</a:t>
          </a:r>
        </a:p>
      </dgm:t>
    </dgm:pt>
    <dgm:pt modelId="{C59803C5-6D5B-44A6-B9C0-551E813A1F6E}" type="parTrans" cxnId="{36AAC7A0-3B2F-4FD5-9481-EE3AEAEE7908}">
      <dgm:prSet/>
      <dgm:spPr/>
      <dgm:t>
        <a:bodyPr/>
        <a:lstStyle/>
        <a:p>
          <a:endParaRPr lang="nl-NL"/>
        </a:p>
      </dgm:t>
    </dgm:pt>
    <dgm:pt modelId="{40C44431-EDA4-4968-B74D-141C62535EEE}" type="sibTrans" cxnId="{36AAC7A0-3B2F-4FD5-9481-EE3AEAEE7908}">
      <dgm:prSet/>
      <dgm:spPr/>
      <dgm:t>
        <a:bodyPr/>
        <a:lstStyle/>
        <a:p>
          <a:endParaRPr lang="nl-NL"/>
        </a:p>
      </dgm:t>
    </dgm:pt>
    <dgm:pt modelId="{1FA58E63-454F-4D37-B7B1-AA4AC23308E1}">
      <dgm:prSet phldrT="[Teks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l-NL" dirty="0"/>
            <a:t>2017</a:t>
          </a:r>
        </a:p>
      </dgm:t>
    </dgm:pt>
    <dgm:pt modelId="{70F4B5CC-49C2-4243-8A2E-CA9327C6AB8E}" type="sibTrans" cxnId="{B8B08141-58BF-4D15-B318-B9EA70C52CB2}">
      <dgm:prSet/>
      <dgm:spPr/>
      <dgm:t>
        <a:bodyPr/>
        <a:lstStyle/>
        <a:p>
          <a:endParaRPr lang="nl-NL"/>
        </a:p>
      </dgm:t>
    </dgm:pt>
    <dgm:pt modelId="{F28BDBCD-0FC1-4314-95F8-573315D968F5}" type="parTrans" cxnId="{B8B08141-58BF-4D15-B318-B9EA70C52CB2}">
      <dgm:prSet/>
      <dgm:spPr/>
      <dgm:t>
        <a:bodyPr/>
        <a:lstStyle/>
        <a:p>
          <a:endParaRPr lang="nl-NL"/>
        </a:p>
      </dgm:t>
    </dgm:pt>
    <dgm:pt modelId="{F1DAC9A9-E358-49BB-A594-5B3D5DD1BEFA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2800" dirty="0"/>
            <a:t>Vragen uit de markt</a:t>
          </a:r>
        </a:p>
      </dgm:t>
    </dgm:pt>
    <dgm:pt modelId="{865F7C25-2433-4D0B-B284-10389303790F}" type="sibTrans" cxnId="{843A3CEC-6D6D-48A2-8886-BBBF7C926EB9}">
      <dgm:prSet/>
      <dgm:spPr/>
      <dgm:t>
        <a:bodyPr/>
        <a:lstStyle/>
        <a:p>
          <a:endParaRPr lang="nl-NL"/>
        </a:p>
      </dgm:t>
    </dgm:pt>
    <dgm:pt modelId="{48A8C3A6-0DD9-481D-86AC-004DE5DBB787}" type="parTrans" cxnId="{843A3CEC-6D6D-48A2-8886-BBBF7C926EB9}">
      <dgm:prSet/>
      <dgm:spPr/>
      <dgm:t>
        <a:bodyPr/>
        <a:lstStyle/>
        <a:p>
          <a:endParaRPr lang="nl-NL"/>
        </a:p>
      </dgm:t>
    </dgm:pt>
    <dgm:pt modelId="{0FC9CB90-ED2C-49CE-AB12-E177940AF410}">
      <dgm:prSet phldrT="[Tekst]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nl-NL" sz="2900" dirty="0"/>
        </a:p>
      </dgm:t>
    </dgm:pt>
    <dgm:pt modelId="{1FDE9D7E-D87E-49C6-AF62-7A678D14AAAD}" type="parTrans" cxnId="{F4ECFCE7-0853-40AB-864D-A10C885B7CC8}">
      <dgm:prSet/>
      <dgm:spPr/>
      <dgm:t>
        <a:bodyPr/>
        <a:lstStyle/>
        <a:p>
          <a:endParaRPr lang="nl-NL"/>
        </a:p>
      </dgm:t>
    </dgm:pt>
    <dgm:pt modelId="{7F7D284E-9C46-498A-9AC0-84A60E7B91A2}" type="sibTrans" cxnId="{F4ECFCE7-0853-40AB-864D-A10C885B7CC8}">
      <dgm:prSet/>
      <dgm:spPr/>
      <dgm:t>
        <a:bodyPr/>
        <a:lstStyle/>
        <a:p>
          <a:endParaRPr lang="nl-NL"/>
        </a:p>
      </dgm:t>
    </dgm:pt>
    <dgm:pt modelId="{DB4AA376-3AB1-4AA2-9EDB-97A374A38DF7}">
      <dgm:prSet phldrT="[Tekst]"/>
      <dgm:spPr>
        <a:ln>
          <a:solidFill>
            <a:schemeClr val="bg1"/>
          </a:solidFill>
        </a:ln>
      </dgm:spPr>
      <dgm:t>
        <a:bodyPr/>
        <a:lstStyle/>
        <a:p>
          <a:endParaRPr lang="nl-NL" sz="2700" dirty="0"/>
        </a:p>
      </dgm:t>
    </dgm:pt>
    <dgm:pt modelId="{56B78AFB-794A-4C3B-8D7B-5712F1647E7B}" type="parTrans" cxnId="{8DDFB0C6-9895-4B20-B230-746934A95153}">
      <dgm:prSet/>
      <dgm:spPr/>
      <dgm:t>
        <a:bodyPr/>
        <a:lstStyle/>
        <a:p>
          <a:endParaRPr lang="nl-NL"/>
        </a:p>
      </dgm:t>
    </dgm:pt>
    <dgm:pt modelId="{098EB10D-7227-458A-BE03-506CAEE4BADD}" type="sibTrans" cxnId="{8DDFB0C6-9895-4B20-B230-746934A95153}">
      <dgm:prSet/>
      <dgm:spPr/>
      <dgm:t>
        <a:bodyPr/>
        <a:lstStyle/>
        <a:p>
          <a:endParaRPr lang="nl-NL"/>
        </a:p>
      </dgm:t>
    </dgm:pt>
    <dgm:pt modelId="{1565595D-2141-41B3-9FAC-4B40CB30EB41}" type="pres">
      <dgm:prSet presAssocID="{343B96FE-645C-43A4-BDC4-71B14F50DFB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0057144-8ECE-4930-9805-B35B1E825A5E}" type="pres">
      <dgm:prSet presAssocID="{343B96FE-645C-43A4-BDC4-71B14F50DFB9}" presName="children" presStyleCnt="0"/>
      <dgm:spPr/>
    </dgm:pt>
    <dgm:pt modelId="{87F8FD61-4F4E-4D3F-A3D5-63A560ADAB47}" type="pres">
      <dgm:prSet presAssocID="{343B96FE-645C-43A4-BDC4-71B14F50DFB9}" presName="child1group" presStyleCnt="0"/>
      <dgm:spPr/>
    </dgm:pt>
    <dgm:pt modelId="{8B059D03-2E06-4D39-BE5B-1A36BDC94A72}" type="pres">
      <dgm:prSet presAssocID="{343B96FE-645C-43A4-BDC4-71B14F50DFB9}" presName="child1" presStyleLbl="bgAcc1" presStyleIdx="0" presStyleCnt="3" custScaleX="138887"/>
      <dgm:spPr/>
    </dgm:pt>
    <dgm:pt modelId="{2D1E3C42-80C8-4DF0-ADAB-F72DE3D8C1F5}" type="pres">
      <dgm:prSet presAssocID="{343B96FE-645C-43A4-BDC4-71B14F50DFB9}" presName="child1Text" presStyleLbl="bgAcc1" presStyleIdx="0" presStyleCnt="3">
        <dgm:presLayoutVars>
          <dgm:bulletEnabled val="1"/>
        </dgm:presLayoutVars>
      </dgm:prSet>
      <dgm:spPr/>
    </dgm:pt>
    <dgm:pt modelId="{2A4C39F3-F076-43DC-BC7D-67EB31237815}" type="pres">
      <dgm:prSet presAssocID="{343B96FE-645C-43A4-BDC4-71B14F50DFB9}" presName="child3group" presStyleCnt="0"/>
      <dgm:spPr/>
    </dgm:pt>
    <dgm:pt modelId="{AC1644CD-1DA9-433D-BA4C-3A5FB5716DA0}" type="pres">
      <dgm:prSet presAssocID="{343B96FE-645C-43A4-BDC4-71B14F50DFB9}" presName="child3" presStyleLbl="bgAcc1" presStyleIdx="1" presStyleCnt="3" custScaleX="116707"/>
      <dgm:spPr/>
    </dgm:pt>
    <dgm:pt modelId="{F2E67FEF-3E63-41DD-9C5B-1D37DABB30B4}" type="pres">
      <dgm:prSet presAssocID="{343B96FE-645C-43A4-BDC4-71B14F50DFB9}" presName="child3Text" presStyleLbl="bgAcc1" presStyleIdx="1" presStyleCnt="3">
        <dgm:presLayoutVars>
          <dgm:bulletEnabled val="1"/>
        </dgm:presLayoutVars>
      </dgm:prSet>
      <dgm:spPr/>
    </dgm:pt>
    <dgm:pt modelId="{18AF6567-CA0B-43E9-9867-E2196B98C4C2}" type="pres">
      <dgm:prSet presAssocID="{343B96FE-645C-43A4-BDC4-71B14F50DFB9}" presName="child4group" presStyleCnt="0"/>
      <dgm:spPr/>
    </dgm:pt>
    <dgm:pt modelId="{0E506643-5656-4787-917D-0374BA1F85DD}" type="pres">
      <dgm:prSet presAssocID="{343B96FE-645C-43A4-BDC4-71B14F50DFB9}" presName="child4" presStyleLbl="bgAcc1" presStyleIdx="2" presStyleCnt="3" custScaleX="139644"/>
      <dgm:spPr/>
    </dgm:pt>
    <dgm:pt modelId="{F3ADB7B1-F49C-4E27-9727-8BA26641465A}" type="pres">
      <dgm:prSet presAssocID="{343B96FE-645C-43A4-BDC4-71B14F50DFB9}" presName="child4Text" presStyleLbl="bgAcc1" presStyleIdx="2" presStyleCnt="3">
        <dgm:presLayoutVars>
          <dgm:bulletEnabled val="1"/>
        </dgm:presLayoutVars>
      </dgm:prSet>
      <dgm:spPr/>
    </dgm:pt>
    <dgm:pt modelId="{9CBB28C4-AFF9-43DB-A0D9-8C653E8F0113}" type="pres">
      <dgm:prSet presAssocID="{343B96FE-645C-43A4-BDC4-71B14F50DFB9}" presName="childPlaceholder" presStyleCnt="0"/>
      <dgm:spPr/>
    </dgm:pt>
    <dgm:pt modelId="{6D8BE163-D014-44B8-917C-F45620B17D06}" type="pres">
      <dgm:prSet presAssocID="{343B96FE-645C-43A4-BDC4-71B14F50DFB9}" presName="circle" presStyleCnt="0"/>
      <dgm:spPr/>
    </dgm:pt>
    <dgm:pt modelId="{1B443160-EE03-4A7D-B66F-6D07C5B5A77E}" type="pres">
      <dgm:prSet presAssocID="{343B96FE-645C-43A4-BDC4-71B14F50DFB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4CC9C46-9EDA-4095-988A-B84A5D5F7430}" type="pres">
      <dgm:prSet presAssocID="{343B96FE-645C-43A4-BDC4-71B14F50DFB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0113F40-C587-417F-B353-F29EABFD10F1}" type="pres">
      <dgm:prSet presAssocID="{343B96FE-645C-43A4-BDC4-71B14F50DFB9}" presName="quadrant3" presStyleLbl="node1" presStyleIdx="2" presStyleCnt="4" custLinFactNeighborX="-316" custLinFactNeighborY="-427">
        <dgm:presLayoutVars>
          <dgm:chMax val="1"/>
          <dgm:bulletEnabled val="1"/>
        </dgm:presLayoutVars>
      </dgm:prSet>
      <dgm:spPr/>
    </dgm:pt>
    <dgm:pt modelId="{A06B9D8B-9F57-4F61-BF62-31AE4C3ACE75}" type="pres">
      <dgm:prSet presAssocID="{343B96FE-645C-43A4-BDC4-71B14F50DFB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D12BC82-6DA6-4618-A927-B341863F0605}" type="pres">
      <dgm:prSet presAssocID="{343B96FE-645C-43A4-BDC4-71B14F50DFB9}" presName="quadrantPlaceholder" presStyleCnt="0"/>
      <dgm:spPr/>
    </dgm:pt>
    <dgm:pt modelId="{57763C45-893D-4FD1-8F43-F9EB1B68D679}" type="pres">
      <dgm:prSet presAssocID="{343B96FE-645C-43A4-BDC4-71B14F50DFB9}" presName="center1" presStyleLbl="fgShp" presStyleIdx="0" presStyleCnt="2"/>
      <dgm:spPr>
        <a:noFill/>
        <a:ln>
          <a:noFill/>
        </a:ln>
      </dgm:spPr>
    </dgm:pt>
    <dgm:pt modelId="{00E2A0E8-32EA-4E65-BDBF-6BC6B27A890A}" type="pres">
      <dgm:prSet presAssocID="{343B96FE-645C-43A4-BDC4-71B14F50DFB9}" presName="center2" presStyleLbl="fgShp" presStyleIdx="1" presStyleCnt="2"/>
      <dgm:spPr>
        <a:noFill/>
        <a:ln>
          <a:noFill/>
        </a:ln>
      </dgm:spPr>
    </dgm:pt>
  </dgm:ptLst>
  <dgm:cxnLst>
    <dgm:cxn modelId="{4F574316-2289-4A07-A031-9DDC08C20622}" type="presOf" srcId="{9B068E82-2216-4AA3-8B92-E9655B398BDE}" destId="{0E506643-5656-4787-917D-0374BA1F85DD}" srcOrd="0" destOrd="1" presId="urn:microsoft.com/office/officeart/2005/8/layout/cycle4"/>
    <dgm:cxn modelId="{64126519-569F-4D8C-BD85-3955F58EED67}" type="presOf" srcId="{0FC9CB90-ED2C-49CE-AB12-E177940AF410}" destId="{F2E67FEF-3E63-41DD-9C5B-1D37DABB30B4}" srcOrd="1" destOrd="0" presId="urn:microsoft.com/office/officeart/2005/8/layout/cycle4"/>
    <dgm:cxn modelId="{4E55CF21-E8D5-4105-BB4C-A754DD38BD6F}" srcId="{343B96FE-645C-43A4-BDC4-71B14F50DFB9}" destId="{900CBCA5-FD89-493D-B07C-75CF3626FA72}" srcOrd="3" destOrd="0" parTransId="{769BB119-B092-442C-B3FF-2A1E7D8B604C}" sibTransId="{5EDED6BC-F1B1-4A1B-88AE-5B81EC5FFEC0}"/>
    <dgm:cxn modelId="{A4152B26-07C9-4842-9F49-9C20E8CF8D5B}" type="presOf" srcId="{CF3516DC-7DCB-4429-AF84-929871F1BA8F}" destId="{F2E67FEF-3E63-41DD-9C5B-1D37DABB30B4}" srcOrd="1" destOrd="1" presId="urn:microsoft.com/office/officeart/2005/8/layout/cycle4"/>
    <dgm:cxn modelId="{68599031-FC35-4882-98AE-1744C39CB47C}" srcId="{343B96FE-645C-43A4-BDC4-71B14F50DFB9}" destId="{750A11A7-7C01-4196-B323-D2C899DED6F9}" srcOrd="2" destOrd="0" parTransId="{4413C239-8E15-441A-93F7-6FA5736C6BF6}" sibTransId="{76C26069-36DE-4314-8903-5325F74C35D8}"/>
    <dgm:cxn modelId="{B8B08141-58BF-4D15-B318-B9EA70C52CB2}" srcId="{343B96FE-645C-43A4-BDC4-71B14F50DFB9}" destId="{1FA58E63-454F-4D37-B7B1-AA4AC23308E1}" srcOrd="0" destOrd="0" parTransId="{F28BDBCD-0FC1-4314-95F8-573315D968F5}" sibTransId="{70F4B5CC-49C2-4243-8A2E-CA9327C6AB8E}"/>
    <dgm:cxn modelId="{A99B7F48-C16F-4833-BE5D-F31B2B6361F3}" type="presOf" srcId="{F1DAC9A9-E358-49BB-A594-5B3D5DD1BEFA}" destId="{2D1E3C42-80C8-4DF0-ADAB-F72DE3D8C1F5}" srcOrd="1" destOrd="0" presId="urn:microsoft.com/office/officeart/2005/8/layout/cycle4"/>
    <dgm:cxn modelId="{F249B06D-8EDC-4BF9-A533-9144BDB5AA08}" type="presOf" srcId="{BCAF1199-E90C-4F1A-8DDD-BF8D278A05DE}" destId="{74CC9C46-9EDA-4095-988A-B84A5D5F7430}" srcOrd="0" destOrd="0" presId="urn:microsoft.com/office/officeart/2005/8/layout/cycle4"/>
    <dgm:cxn modelId="{970A6270-96E6-4B15-8B90-C84AA417ED76}" type="presOf" srcId="{DB4AA376-3AB1-4AA2-9EDB-97A374A38DF7}" destId="{0E506643-5656-4787-917D-0374BA1F85DD}" srcOrd="0" destOrd="0" presId="urn:microsoft.com/office/officeart/2005/8/layout/cycle4"/>
    <dgm:cxn modelId="{25380151-4086-4F8A-BC23-113C6BBB37BE}" type="presOf" srcId="{CF3516DC-7DCB-4429-AF84-929871F1BA8F}" destId="{AC1644CD-1DA9-433D-BA4C-3A5FB5716DA0}" srcOrd="0" destOrd="1" presId="urn:microsoft.com/office/officeart/2005/8/layout/cycle4"/>
    <dgm:cxn modelId="{3096C872-4E3B-482D-8021-413BA09F8290}" type="presOf" srcId="{343B96FE-645C-43A4-BDC4-71B14F50DFB9}" destId="{1565595D-2141-41B3-9FAC-4B40CB30EB41}" srcOrd="0" destOrd="0" presId="urn:microsoft.com/office/officeart/2005/8/layout/cycle4"/>
    <dgm:cxn modelId="{F6BB2358-1EDA-440B-98F9-DF6C38B9868E}" type="presOf" srcId="{0FC9CB90-ED2C-49CE-AB12-E177940AF410}" destId="{AC1644CD-1DA9-433D-BA4C-3A5FB5716DA0}" srcOrd="0" destOrd="0" presId="urn:microsoft.com/office/officeart/2005/8/layout/cycle4"/>
    <dgm:cxn modelId="{6E95EB79-BB4B-4EBD-A0E0-D6407EECB859}" type="presOf" srcId="{900CBCA5-FD89-493D-B07C-75CF3626FA72}" destId="{A06B9D8B-9F57-4F61-BF62-31AE4C3ACE75}" srcOrd="0" destOrd="0" presId="urn:microsoft.com/office/officeart/2005/8/layout/cycle4"/>
    <dgm:cxn modelId="{8344667E-0185-42A2-9EF0-56218978CBA8}" type="presOf" srcId="{750A11A7-7C01-4196-B323-D2C899DED6F9}" destId="{A0113F40-C587-417F-B353-F29EABFD10F1}" srcOrd="0" destOrd="0" presId="urn:microsoft.com/office/officeart/2005/8/layout/cycle4"/>
    <dgm:cxn modelId="{36AAC7A0-3B2F-4FD5-9481-EE3AEAEE7908}" srcId="{900CBCA5-FD89-493D-B07C-75CF3626FA72}" destId="{9B068E82-2216-4AA3-8B92-E9655B398BDE}" srcOrd="1" destOrd="0" parTransId="{C59803C5-6D5B-44A6-B9C0-551E813A1F6E}" sibTransId="{40C44431-EDA4-4968-B74D-141C62535EEE}"/>
    <dgm:cxn modelId="{AB9EF4AC-DD91-424A-8D23-D60ABCAC13F6}" srcId="{343B96FE-645C-43A4-BDC4-71B14F50DFB9}" destId="{BCAF1199-E90C-4F1A-8DDD-BF8D278A05DE}" srcOrd="1" destOrd="0" parTransId="{D71E219B-7AFC-44D8-80C7-1836BA63A0A2}" sibTransId="{0E26400F-197A-49A6-BB3F-90DD5A6E989E}"/>
    <dgm:cxn modelId="{921A5DBA-76CC-4109-8598-4BBCC1E4C8D0}" type="presOf" srcId="{DB4AA376-3AB1-4AA2-9EDB-97A374A38DF7}" destId="{F3ADB7B1-F49C-4E27-9727-8BA26641465A}" srcOrd="1" destOrd="0" presId="urn:microsoft.com/office/officeart/2005/8/layout/cycle4"/>
    <dgm:cxn modelId="{638B5BC6-D1B2-402E-B514-07C79AEFDB36}" type="presOf" srcId="{F1DAC9A9-E358-49BB-A594-5B3D5DD1BEFA}" destId="{8B059D03-2E06-4D39-BE5B-1A36BDC94A72}" srcOrd="0" destOrd="0" presId="urn:microsoft.com/office/officeart/2005/8/layout/cycle4"/>
    <dgm:cxn modelId="{8DDFB0C6-9895-4B20-B230-746934A95153}" srcId="{900CBCA5-FD89-493D-B07C-75CF3626FA72}" destId="{DB4AA376-3AB1-4AA2-9EDB-97A374A38DF7}" srcOrd="0" destOrd="0" parTransId="{56B78AFB-794A-4C3B-8D7B-5712F1647E7B}" sibTransId="{098EB10D-7227-458A-BE03-506CAEE4BADD}"/>
    <dgm:cxn modelId="{0A01DDC6-3C14-48FD-9156-EE90439F2EC5}" type="presOf" srcId="{9B068E82-2216-4AA3-8B92-E9655B398BDE}" destId="{F3ADB7B1-F49C-4E27-9727-8BA26641465A}" srcOrd="1" destOrd="1" presId="urn:microsoft.com/office/officeart/2005/8/layout/cycle4"/>
    <dgm:cxn modelId="{D172DFC9-7EFE-4A7D-B4D6-ECBB08D084EB}" srcId="{750A11A7-7C01-4196-B323-D2C899DED6F9}" destId="{CF3516DC-7DCB-4429-AF84-929871F1BA8F}" srcOrd="1" destOrd="0" parTransId="{591FECF5-6F11-45D0-AAA2-950CCD8CA02E}" sibTransId="{EDF3AFFC-DCCA-4AD5-B8CB-39B814493132}"/>
    <dgm:cxn modelId="{D842CADA-53E6-44C7-8B0F-514AB6CABCB4}" type="presOf" srcId="{1FA58E63-454F-4D37-B7B1-AA4AC23308E1}" destId="{1B443160-EE03-4A7D-B66F-6D07C5B5A77E}" srcOrd="0" destOrd="0" presId="urn:microsoft.com/office/officeart/2005/8/layout/cycle4"/>
    <dgm:cxn modelId="{F4ECFCE7-0853-40AB-864D-A10C885B7CC8}" srcId="{750A11A7-7C01-4196-B323-D2C899DED6F9}" destId="{0FC9CB90-ED2C-49CE-AB12-E177940AF410}" srcOrd="0" destOrd="0" parTransId="{1FDE9D7E-D87E-49C6-AF62-7A678D14AAAD}" sibTransId="{7F7D284E-9C46-498A-9AC0-84A60E7B91A2}"/>
    <dgm:cxn modelId="{843A3CEC-6D6D-48A2-8886-BBBF7C926EB9}" srcId="{1FA58E63-454F-4D37-B7B1-AA4AC23308E1}" destId="{F1DAC9A9-E358-49BB-A594-5B3D5DD1BEFA}" srcOrd="0" destOrd="0" parTransId="{48A8C3A6-0DD9-481D-86AC-004DE5DBB787}" sibTransId="{865F7C25-2433-4D0B-B284-10389303790F}"/>
    <dgm:cxn modelId="{6FCCF90C-45B3-4315-98FB-0C9510B19463}" type="presParOf" srcId="{1565595D-2141-41B3-9FAC-4B40CB30EB41}" destId="{D0057144-8ECE-4930-9805-B35B1E825A5E}" srcOrd="0" destOrd="0" presId="urn:microsoft.com/office/officeart/2005/8/layout/cycle4"/>
    <dgm:cxn modelId="{1B24661E-5641-4D59-8A58-2E8ED957F5BE}" type="presParOf" srcId="{D0057144-8ECE-4930-9805-B35B1E825A5E}" destId="{87F8FD61-4F4E-4D3F-A3D5-63A560ADAB47}" srcOrd="0" destOrd="0" presId="urn:microsoft.com/office/officeart/2005/8/layout/cycle4"/>
    <dgm:cxn modelId="{3C08E9CD-5B33-4502-95B0-280940AC964E}" type="presParOf" srcId="{87F8FD61-4F4E-4D3F-A3D5-63A560ADAB47}" destId="{8B059D03-2E06-4D39-BE5B-1A36BDC94A72}" srcOrd="0" destOrd="0" presId="urn:microsoft.com/office/officeart/2005/8/layout/cycle4"/>
    <dgm:cxn modelId="{4F66F81D-DAB6-4EF4-998D-BD5CE6CBE07D}" type="presParOf" srcId="{87F8FD61-4F4E-4D3F-A3D5-63A560ADAB47}" destId="{2D1E3C42-80C8-4DF0-ADAB-F72DE3D8C1F5}" srcOrd="1" destOrd="0" presId="urn:microsoft.com/office/officeart/2005/8/layout/cycle4"/>
    <dgm:cxn modelId="{727681B8-3447-4B51-8D32-34ACB77EB057}" type="presParOf" srcId="{D0057144-8ECE-4930-9805-B35B1E825A5E}" destId="{2A4C39F3-F076-43DC-BC7D-67EB31237815}" srcOrd="1" destOrd="0" presId="urn:microsoft.com/office/officeart/2005/8/layout/cycle4"/>
    <dgm:cxn modelId="{35C402B8-2650-47B0-B924-3761B7F9A02E}" type="presParOf" srcId="{2A4C39F3-F076-43DC-BC7D-67EB31237815}" destId="{AC1644CD-1DA9-433D-BA4C-3A5FB5716DA0}" srcOrd="0" destOrd="0" presId="urn:microsoft.com/office/officeart/2005/8/layout/cycle4"/>
    <dgm:cxn modelId="{32382C5F-776E-4FB1-B3FE-2910728A8BEB}" type="presParOf" srcId="{2A4C39F3-F076-43DC-BC7D-67EB31237815}" destId="{F2E67FEF-3E63-41DD-9C5B-1D37DABB30B4}" srcOrd="1" destOrd="0" presId="urn:microsoft.com/office/officeart/2005/8/layout/cycle4"/>
    <dgm:cxn modelId="{C05F11F5-4F13-4612-AB26-FA95DCBFA1DA}" type="presParOf" srcId="{D0057144-8ECE-4930-9805-B35B1E825A5E}" destId="{18AF6567-CA0B-43E9-9867-E2196B98C4C2}" srcOrd="2" destOrd="0" presId="urn:microsoft.com/office/officeart/2005/8/layout/cycle4"/>
    <dgm:cxn modelId="{14B9C2D8-CE03-40F4-A765-7D95D589D776}" type="presParOf" srcId="{18AF6567-CA0B-43E9-9867-E2196B98C4C2}" destId="{0E506643-5656-4787-917D-0374BA1F85DD}" srcOrd="0" destOrd="0" presId="urn:microsoft.com/office/officeart/2005/8/layout/cycle4"/>
    <dgm:cxn modelId="{A3944160-4F92-494C-A0F5-8643AD2264AC}" type="presParOf" srcId="{18AF6567-CA0B-43E9-9867-E2196B98C4C2}" destId="{F3ADB7B1-F49C-4E27-9727-8BA26641465A}" srcOrd="1" destOrd="0" presId="urn:microsoft.com/office/officeart/2005/8/layout/cycle4"/>
    <dgm:cxn modelId="{4341E92F-3D13-4ED9-A5D6-7F8031935238}" type="presParOf" srcId="{D0057144-8ECE-4930-9805-B35B1E825A5E}" destId="{9CBB28C4-AFF9-43DB-A0D9-8C653E8F0113}" srcOrd="3" destOrd="0" presId="urn:microsoft.com/office/officeart/2005/8/layout/cycle4"/>
    <dgm:cxn modelId="{E73FB2E9-71C1-4CBB-8B31-534EB1FD88B2}" type="presParOf" srcId="{1565595D-2141-41B3-9FAC-4B40CB30EB41}" destId="{6D8BE163-D014-44B8-917C-F45620B17D06}" srcOrd="1" destOrd="0" presId="urn:microsoft.com/office/officeart/2005/8/layout/cycle4"/>
    <dgm:cxn modelId="{954C03A0-8C92-4772-B5B2-62E375AF86BD}" type="presParOf" srcId="{6D8BE163-D014-44B8-917C-F45620B17D06}" destId="{1B443160-EE03-4A7D-B66F-6D07C5B5A77E}" srcOrd="0" destOrd="0" presId="urn:microsoft.com/office/officeart/2005/8/layout/cycle4"/>
    <dgm:cxn modelId="{10193B5D-510B-4B36-B23F-F1CFAEE0EF1A}" type="presParOf" srcId="{6D8BE163-D014-44B8-917C-F45620B17D06}" destId="{74CC9C46-9EDA-4095-988A-B84A5D5F7430}" srcOrd="1" destOrd="0" presId="urn:microsoft.com/office/officeart/2005/8/layout/cycle4"/>
    <dgm:cxn modelId="{FED9D9BB-D3F3-4A5A-8992-93D65792DA8F}" type="presParOf" srcId="{6D8BE163-D014-44B8-917C-F45620B17D06}" destId="{A0113F40-C587-417F-B353-F29EABFD10F1}" srcOrd="2" destOrd="0" presId="urn:microsoft.com/office/officeart/2005/8/layout/cycle4"/>
    <dgm:cxn modelId="{6BFBC7AD-BC2F-4B49-91A5-43566D8ACD9D}" type="presParOf" srcId="{6D8BE163-D014-44B8-917C-F45620B17D06}" destId="{A06B9D8B-9F57-4F61-BF62-31AE4C3ACE75}" srcOrd="3" destOrd="0" presId="urn:microsoft.com/office/officeart/2005/8/layout/cycle4"/>
    <dgm:cxn modelId="{A91F8EB7-306A-47CE-9B45-7DDDFFF184EF}" type="presParOf" srcId="{6D8BE163-D014-44B8-917C-F45620B17D06}" destId="{ED12BC82-6DA6-4618-A927-B341863F0605}" srcOrd="4" destOrd="0" presId="urn:microsoft.com/office/officeart/2005/8/layout/cycle4"/>
    <dgm:cxn modelId="{058D6FDA-E0F1-4A1D-8DAA-600AD5175735}" type="presParOf" srcId="{1565595D-2141-41B3-9FAC-4B40CB30EB41}" destId="{57763C45-893D-4FD1-8F43-F9EB1B68D679}" srcOrd="2" destOrd="0" presId="urn:microsoft.com/office/officeart/2005/8/layout/cycle4"/>
    <dgm:cxn modelId="{A0D2843C-9D7C-4DAD-A494-19E7BADCDDF4}" type="presParOf" srcId="{1565595D-2141-41B3-9FAC-4B40CB30EB41}" destId="{00E2A0E8-32EA-4E65-BDBF-6BC6B27A890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B96FE-645C-43A4-BDC4-71B14F50DFB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CAF1199-E90C-4F1A-8DDD-BF8D278A05DE}">
      <dgm:prSet phldrT="[Teks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NL" b="0" i="0" dirty="0"/>
            <a:t>juni 2019</a:t>
          </a:r>
          <a:endParaRPr lang="nl-NL" dirty="0"/>
        </a:p>
      </dgm:t>
    </dgm:pt>
    <dgm:pt modelId="{D71E219B-7AFC-44D8-80C7-1836BA63A0A2}" type="parTrans" cxnId="{AB9EF4AC-DD91-424A-8D23-D60ABCAC13F6}">
      <dgm:prSet/>
      <dgm:spPr/>
      <dgm:t>
        <a:bodyPr/>
        <a:lstStyle/>
        <a:p>
          <a:endParaRPr lang="nl-NL"/>
        </a:p>
      </dgm:t>
    </dgm:pt>
    <dgm:pt modelId="{0E26400F-197A-49A6-BB3F-90DD5A6E989E}" type="sibTrans" cxnId="{AB9EF4AC-DD91-424A-8D23-D60ABCAC13F6}">
      <dgm:prSet/>
      <dgm:spPr/>
      <dgm:t>
        <a:bodyPr/>
        <a:lstStyle/>
        <a:p>
          <a:endParaRPr lang="nl-NL"/>
        </a:p>
      </dgm:t>
    </dgm:pt>
    <dgm:pt modelId="{750A11A7-7C01-4196-B323-D2C899DED6F9}">
      <dgm:prSet phldrT="[Tekst]"/>
      <dgm:spPr>
        <a:noFill/>
      </dgm:spPr>
      <dgm:t>
        <a:bodyPr/>
        <a:lstStyle/>
        <a:p>
          <a:r>
            <a:rPr lang="nl-NL" dirty="0"/>
            <a:t>mei 2021 juni 2021</a:t>
          </a:r>
        </a:p>
      </dgm:t>
    </dgm:pt>
    <dgm:pt modelId="{4413C239-8E15-441A-93F7-6FA5736C6BF6}" type="parTrans" cxnId="{68599031-FC35-4882-98AE-1744C39CB47C}">
      <dgm:prSet/>
      <dgm:spPr/>
      <dgm:t>
        <a:bodyPr/>
        <a:lstStyle/>
        <a:p>
          <a:endParaRPr lang="nl-NL"/>
        </a:p>
      </dgm:t>
    </dgm:pt>
    <dgm:pt modelId="{76C26069-36DE-4314-8903-5325F74C35D8}" type="sibTrans" cxnId="{68599031-FC35-4882-98AE-1744C39CB47C}">
      <dgm:prSet/>
      <dgm:spPr/>
      <dgm:t>
        <a:bodyPr/>
        <a:lstStyle/>
        <a:p>
          <a:endParaRPr lang="nl-NL"/>
        </a:p>
      </dgm:t>
    </dgm:pt>
    <dgm:pt modelId="{900CBCA5-FD89-493D-B07C-75CF3626FA72}">
      <dgm:prSet phldrT="[Tekst]"/>
      <dgm:spPr>
        <a:noFill/>
      </dgm:spPr>
      <dgm:t>
        <a:bodyPr/>
        <a:lstStyle/>
        <a:p>
          <a:r>
            <a:rPr lang="nl-NL" dirty="0"/>
            <a:t>25</a:t>
          </a:r>
          <a:r>
            <a:rPr lang="nl-NL" dirty="0">
              <a:solidFill>
                <a:schemeClr val="bg1"/>
              </a:solidFill>
            </a:rPr>
            <a:t>.</a:t>
          </a:r>
          <a:r>
            <a:rPr lang="nl-NL" dirty="0"/>
            <a:t>januari 2022</a:t>
          </a:r>
        </a:p>
      </dgm:t>
    </dgm:pt>
    <dgm:pt modelId="{769BB119-B092-442C-B3FF-2A1E7D8B604C}" type="parTrans" cxnId="{4E55CF21-E8D5-4105-BB4C-A754DD38BD6F}">
      <dgm:prSet/>
      <dgm:spPr/>
      <dgm:t>
        <a:bodyPr/>
        <a:lstStyle/>
        <a:p>
          <a:endParaRPr lang="nl-NL"/>
        </a:p>
      </dgm:t>
    </dgm:pt>
    <dgm:pt modelId="{5EDED6BC-F1B1-4A1B-88AE-5B81EC5FFEC0}" type="sibTrans" cxnId="{4E55CF21-E8D5-4105-BB4C-A754DD38BD6F}">
      <dgm:prSet/>
      <dgm:spPr/>
      <dgm:t>
        <a:bodyPr/>
        <a:lstStyle/>
        <a:p>
          <a:endParaRPr lang="nl-NL"/>
        </a:p>
      </dgm:t>
    </dgm:pt>
    <dgm:pt modelId="{1FA58E63-454F-4D37-B7B1-AA4AC23308E1}">
      <dgm:prSet phldrT="[Teks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l-NL" dirty="0"/>
            <a:t>2017</a:t>
          </a:r>
        </a:p>
      </dgm:t>
    </dgm:pt>
    <dgm:pt modelId="{70F4B5CC-49C2-4243-8A2E-CA9327C6AB8E}" type="sibTrans" cxnId="{B8B08141-58BF-4D15-B318-B9EA70C52CB2}">
      <dgm:prSet/>
      <dgm:spPr/>
      <dgm:t>
        <a:bodyPr/>
        <a:lstStyle/>
        <a:p>
          <a:endParaRPr lang="nl-NL"/>
        </a:p>
      </dgm:t>
    </dgm:pt>
    <dgm:pt modelId="{F28BDBCD-0FC1-4314-95F8-573315D968F5}" type="parTrans" cxnId="{B8B08141-58BF-4D15-B318-B9EA70C52CB2}">
      <dgm:prSet/>
      <dgm:spPr/>
      <dgm:t>
        <a:bodyPr/>
        <a:lstStyle/>
        <a:p>
          <a:endParaRPr lang="nl-NL"/>
        </a:p>
      </dgm:t>
    </dgm:pt>
    <dgm:pt modelId="{F1DAC9A9-E358-49BB-A594-5B3D5DD1BEFA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2800" dirty="0"/>
            <a:t>Vragen uit de markt</a:t>
          </a:r>
        </a:p>
      </dgm:t>
    </dgm:pt>
    <dgm:pt modelId="{865F7C25-2433-4D0B-B284-10389303790F}" type="sibTrans" cxnId="{843A3CEC-6D6D-48A2-8886-BBBF7C926EB9}">
      <dgm:prSet/>
      <dgm:spPr/>
      <dgm:t>
        <a:bodyPr/>
        <a:lstStyle/>
        <a:p>
          <a:endParaRPr lang="nl-NL"/>
        </a:p>
      </dgm:t>
    </dgm:pt>
    <dgm:pt modelId="{48A8C3A6-0DD9-481D-86AC-004DE5DBB787}" type="parTrans" cxnId="{843A3CEC-6D6D-48A2-8886-BBBF7C926EB9}">
      <dgm:prSet/>
      <dgm:spPr/>
      <dgm:t>
        <a:bodyPr/>
        <a:lstStyle/>
        <a:p>
          <a:endParaRPr lang="nl-NL"/>
        </a:p>
      </dgm:t>
    </dgm:pt>
    <dgm:pt modelId="{0FC9CB90-ED2C-49CE-AB12-E177940AF410}">
      <dgm:prSet phldrT="[Tekst]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nl-NL" sz="2900" dirty="0"/>
        </a:p>
      </dgm:t>
    </dgm:pt>
    <dgm:pt modelId="{7F7D284E-9C46-498A-9AC0-84A60E7B91A2}" type="sibTrans" cxnId="{F4ECFCE7-0853-40AB-864D-A10C885B7CC8}">
      <dgm:prSet/>
      <dgm:spPr/>
      <dgm:t>
        <a:bodyPr/>
        <a:lstStyle/>
        <a:p>
          <a:endParaRPr lang="nl-NL"/>
        </a:p>
      </dgm:t>
    </dgm:pt>
    <dgm:pt modelId="{1FDE9D7E-D87E-49C6-AF62-7A678D14AAAD}" type="parTrans" cxnId="{F4ECFCE7-0853-40AB-864D-A10C885B7CC8}">
      <dgm:prSet/>
      <dgm:spPr/>
      <dgm:t>
        <a:bodyPr/>
        <a:lstStyle/>
        <a:p>
          <a:endParaRPr lang="nl-NL"/>
        </a:p>
      </dgm:t>
    </dgm:pt>
    <dgm:pt modelId="{CF3516DC-7DCB-4429-AF84-929871F1BA8F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2800" dirty="0">
              <a:solidFill>
                <a:schemeClr val="bg1"/>
              </a:solidFill>
            </a:rPr>
            <a:t>Pilots</a:t>
          </a:r>
        </a:p>
      </dgm:t>
    </dgm:pt>
    <dgm:pt modelId="{EDF3AFFC-DCCA-4AD5-B8CB-39B814493132}" type="sibTrans" cxnId="{D172DFC9-7EFE-4A7D-B4D6-ECBB08D084EB}">
      <dgm:prSet/>
      <dgm:spPr/>
      <dgm:t>
        <a:bodyPr/>
        <a:lstStyle/>
        <a:p>
          <a:endParaRPr lang="nl-NL"/>
        </a:p>
      </dgm:t>
    </dgm:pt>
    <dgm:pt modelId="{591FECF5-6F11-45D0-AAA2-950CCD8CA02E}" type="parTrans" cxnId="{D172DFC9-7EFE-4A7D-B4D6-ECBB08D084EB}">
      <dgm:prSet/>
      <dgm:spPr/>
      <dgm:t>
        <a:bodyPr/>
        <a:lstStyle/>
        <a:p>
          <a:endParaRPr lang="nl-NL"/>
        </a:p>
      </dgm:t>
    </dgm:pt>
    <dgm:pt modelId="{1565595D-2141-41B3-9FAC-4B40CB30EB41}" type="pres">
      <dgm:prSet presAssocID="{343B96FE-645C-43A4-BDC4-71B14F50DFB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0057144-8ECE-4930-9805-B35B1E825A5E}" type="pres">
      <dgm:prSet presAssocID="{343B96FE-645C-43A4-BDC4-71B14F50DFB9}" presName="children" presStyleCnt="0"/>
      <dgm:spPr/>
    </dgm:pt>
    <dgm:pt modelId="{87F8FD61-4F4E-4D3F-A3D5-63A560ADAB47}" type="pres">
      <dgm:prSet presAssocID="{343B96FE-645C-43A4-BDC4-71B14F50DFB9}" presName="child1group" presStyleCnt="0"/>
      <dgm:spPr/>
    </dgm:pt>
    <dgm:pt modelId="{8B059D03-2E06-4D39-BE5B-1A36BDC94A72}" type="pres">
      <dgm:prSet presAssocID="{343B96FE-645C-43A4-BDC4-71B14F50DFB9}" presName="child1" presStyleLbl="bgAcc1" presStyleIdx="0" presStyleCnt="2" custScaleX="138887"/>
      <dgm:spPr/>
    </dgm:pt>
    <dgm:pt modelId="{2D1E3C42-80C8-4DF0-ADAB-F72DE3D8C1F5}" type="pres">
      <dgm:prSet presAssocID="{343B96FE-645C-43A4-BDC4-71B14F50DFB9}" presName="child1Text" presStyleLbl="bgAcc1" presStyleIdx="0" presStyleCnt="2">
        <dgm:presLayoutVars>
          <dgm:bulletEnabled val="1"/>
        </dgm:presLayoutVars>
      </dgm:prSet>
      <dgm:spPr/>
    </dgm:pt>
    <dgm:pt modelId="{2A4C39F3-F076-43DC-BC7D-67EB31237815}" type="pres">
      <dgm:prSet presAssocID="{343B96FE-645C-43A4-BDC4-71B14F50DFB9}" presName="child3group" presStyleCnt="0"/>
      <dgm:spPr/>
    </dgm:pt>
    <dgm:pt modelId="{AC1644CD-1DA9-433D-BA4C-3A5FB5716DA0}" type="pres">
      <dgm:prSet presAssocID="{343B96FE-645C-43A4-BDC4-71B14F50DFB9}" presName="child3" presStyleLbl="bgAcc1" presStyleIdx="1" presStyleCnt="2" custScaleX="116707"/>
      <dgm:spPr/>
    </dgm:pt>
    <dgm:pt modelId="{F2E67FEF-3E63-41DD-9C5B-1D37DABB30B4}" type="pres">
      <dgm:prSet presAssocID="{343B96FE-645C-43A4-BDC4-71B14F50DFB9}" presName="child3Text" presStyleLbl="bgAcc1" presStyleIdx="1" presStyleCnt="2">
        <dgm:presLayoutVars>
          <dgm:bulletEnabled val="1"/>
        </dgm:presLayoutVars>
      </dgm:prSet>
      <dgm:spPr/>
    </dgm:pt>
    <dgm:pt modelId="{9CBB28C4-AFF9-43DB-A0D9-8C653E8F0113}" type="pres">
      <dgm:prSet presAssocID="{343B96FE-645C-43A4-BDC4-71B14F50DFB9}" presName="childPlaceholder" presStyleCnt="0"/>
      <dgm:spPr/>
    </dgm:pt>
    <dgm:pt modelId="{6D8BE163-D014-44B8-917C-F45620B17D06}" type="pres">
      <dgm:prSet presAssocID="{343B96FE-645C-43A4-BDC4-71B14F50DFB9}" presName="circle" presStyleCnt="0"/>
      <dgm:spPr/>
    </dgm:pt>
    <dgm:pt modelId="{1B443160-EE03-4A7D-B66F-6D07C5B5A77E}" type="pres">
      <dgm:prSet presAssocID="{343B96FE-645C-43A4-BDC4-71B14F50DFB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4CC9C46-9EDA-4095-988A-B84A5D5F7430}" type="pres">
      <dgm:prSet presAssocID="{343B96FE-645C-43A4-BDC4-71B14F50DFB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0113F40-C587-417F-B353-F29EABFD10F1}" type="pres">
      <dgm:prSet presAssocID="{343B96FE-645C-43A4-BDC4-71B14F50DFB9}" presName="quadrant3" presStyleLbl="node1" presStyleIdx="2" presStyleCnt="4" custLinFactNeighborX="-316" custLinFactNeighborY="-427">
        <dgm:presLayoutVars>
          <dgm:chMax val="1"/>
          <dgm:bulletEnabled val="1"/>
        </dgm:presLayoutVars>
      </dgm:prSet>
      <dgm:spPr/>
    </dgm:pt>
    <dgm:pt modelId="{A06B9D8B-9F57-4F61-BF62-31AE4C3ACE75}" type="pres">
      <dgm:prSet presAssocID="{343B96FE-645C-43A4-BDC4-71B14F50DFB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D12BC82-6DA6-4618-A927-B341863F0605}" type="pres">
      <dgm:prSet presAssocID="{343B96FE-645C-43A4-BDC4-71B14F50DFB9}" presName="quadrantPlaceholder" presStyleCnt="0"/>
      <dgm:spPr/>
    </dgm:pt>
    <dgm:pt modelId="{57763C45-893D-4FD1-8F43-F9EB1B68D679}" type="pres">
      <dgm:prSet presAssocID="{343B96FE-645C-43A4-BDC4-71B14F50DFB9}" presName="center1" presStyleLbl="fgShp" presStyleIdx="0" presStyleCnt="2"/>
      <dgm:spPr>
        <a:noFill/>
        <a:ln>
          <a:noFill/>
        </a:ln>
      </dgm:spPr>
    </dgm:pt>
    <dgm:pt modelId="{00E2A0E8-32EA-4E65-BDBF-6BC6B27A890A}" type="pres">
      <dgm:prSet presAssocID="{343B96FE-645C-43A4-BDC4-71B14F50DFB9}" presName="center2" presStyleLbl="fgShp" presStyleIdx="1" presStyleCnt="2"/>
      <dgm:spPr>
        <a:noFill/>
        <a:ln>
          <a:noFill/>
        </a:ln>
      </dgm:spPr>
    </dgm:pt>
  </dgm:ptLst>
  <dgm:cxnLst>
    <dgm:cxn modelId="{64126519-569F-4D8C-BD85-3955F58EED67}" type="presOf" srcId="{0FC9CB90-ED2C-49CE-AB12-E177940AF410}" destId="{F2E67FEF-3E63-41DD-9C5B-1D37DABB30B4}" srcOrd="1" destOrd="0" presId="urn:microsoft.com/office/officeart/2005/8/layout/cycle4"/>
    <dgm:cxn modelId="{4E55CF21-E8D5-4105-BB4C-A754DD38BD6F}" srcId="{343B96FE-645C-43A4-BDC4-71B14F50DFB9}" destId="{900CBCA5-FD89-493D-B07C-75CF3626FA72}" srcOrd="3" destOrd="0" parTransId="{769BB119-B092-442C-B3FF-2A1E7D8B604C}" sibTransId="{5EDED6BC-F1B1-4A1B-88AE-5B81EC5FFEC0}"/>
    <dgm:cxn modelId="{A4152B26-07C9-4842-9F49-9C20E8CF8D5B}" type="presOf" srcId="{CF3516DC-7DCB-4429-AF84-929871F1BA8F}" destId="{F2E67FEF-3E63-41DD-9C5B-1D37DABB30B4}" srcOrd="1" destOrd="1" presId="urn:microsoft.com/office/officeart/2005/8/layout/cycle4"/>
    <dgm:cxn modelId="{68599031-FC35-4882-98AE-1744C39CB47C}" srcId="{343B96FE-645C-43A4-BDC4-71B14F50DFB9}" destId="{750A11A7-7C01-4196-B323-D2C899DED6F9}" srcOrd="2" destOrd="0" parTransId="{4413C239-8E15-441A-93F7-6FA5736C6BF6}" sibTransId="{76C26069-36DE-4314-8903-5325F74C35D8}"/>
    <dgm:cxn modelId="{B8B08141-58BF-4D15-B318-B9EA70C52CB2}" srcId="{343B96FE-645C-43A4-BDC4-71B14F50DFB9}" destId="{1FA58E63-454F-4D37-B7B1-AA4AC23308E1}" srcOrd="0" destOrd="0" parTransId="{F28BDBCD-0FC1-4314-95F8-573315D968F5}" sibTransId="{70F4B5CC-49C2-4243-8A2E-CA9327C6AB8E}"/>
    <dgm:cxn modelId="{A99B7F48-C16F-4833-BE5D-F31B2B6361F3}" type="presOf" srcId="{F1DAC9A9-E358-49BB-A594-5B3D5DD1BEFA}" destId="{2D1E3C42-80C8-4DF0-ADAB-F72DE3D8C1F5}" srcOrd="1" destOrd="0" presId="urn:microsoft.com/office/officeart/2005/8/layout/cycle4"/>
    <dgm:cxn modelId="{F249B06D-8EDC-4BF9-A533-9144BDB5AA08}" type="presOf" srcId="{BCAF1199-E90C-4F1A-8DDD-BF8D278A05DE}" destId="{74CC9C46-9EDA-4095-988A-B84A5D5F7430}" srcOrd="0" destOrd="0" presId="urn:microsoft.com/office/officeart/2005/8/layout/cycle4"/>
    <dgm:cxn modelId="{25380151-4086-4F8A-BC23-113C6BBB37BE}" type="presOf" srcId="{CF3516DC-7DCB-4429-AF84-929871F1BA8F}" destId="{AC1644CD-1DA9-433D-BA4C-3A5FB5716DA0}" srcOrd="0" destOrd="1" presId="urn:microsoft.com/office/officeart/2005/8/layout/cycle4"/>
    <dgm:cxn modelId="{3096C872-4E3B-482D-8021-413BA09F8290}" type="presOf" srcId="{343B96FE-645C-43A4-BDC4-71B14F50DFB9}" destId="{1565595D-2141-41B3-9FAC-4B40CB30EB41}" srcOrd="0" destOrd="0" presId="urn:microsoft.com/office/officeart/2005/8/layout/cycle4"/>
    <dgm:cxn modelId="{F6BB2358-1EDA-440B-98F9-DF6C38B9868E}" type="presOf" srcId="{0FC9CB90-ED2C-49CE-AB12-E177940AF410}" destId="{AC1644CD-1DA9-433D-BA4C-3A5FB5716DA0}" srcOrd="0" destOrd="0" presId="urn:microsoft.com/office/officeart/2005/8/layout/cycle4"/>
    <dgm:cxn modelId="{6E95EB79-BB4B-4EBD-A0E0-D6407EECB859}" type="presOf" srcId="{900CBCA5-FD89-493D-B07C-75CF3626FA72}" destId="{A06B9D8B-9F57-4F61-BF62-31AE4C3ACE75}" srcOrd="0" destOrd="0" presId="urn:microsoft.com/office/officeart/2005/8/layout/cycle4"/>
    <dgm:cxn modelId="{8344667E-0185-42A2-9EF0-56218978CBA8}" type="presOf" srcId="{750A11A7-7C01-4196-B323-D2C899DED6F9}" destId="{A0113F40-C587-417F-B353-F29EABFD10F1}" srcOrd="0" destOrd="0" presId="urn:microsoft.com/office/officeart/2005/8/layout/cycle4"/>
    <dgm:cxn modelId="{AB9EF4AC-DD91-424A-8D23-D60ABCAC13F6}" srcId="{343B96FE-645C-43A4-BDC4-71B14F50DFB9}" destId="{BCAF1199-E90C-4F1A-8DDD-BF8D278A05DE}" srcOrd="1" destOrd="0" parTransId="{D71E219B-7AFC-44D8-80C7-1836BA63A0A2}" sibTransId="{0E26400F-197A-49A6-BB3F-90DD5A6E989E}"/>
    <dgm:cxn modelId="{638B5BC6-D1B2-402E-B514-07C79AEFDB36}" type="presOf" srcId="{F1DAC9A9-E358-49BB-A594-5B3D5DD1BEFA}" destId="{8B059D03-2E06-4D39-BE5B-1A36BDC94A72}" srcOrd="0" destOrd="0" presId="urn:microsoft.com/office/officeart/2005/8/layout/cycle4"/>
    <dgm:cxn modelId="{D172DFC9-7EFE-4A7D-B4D6-ECBB08D084EB}" srcId="{750A11A7-7C01-4196-B323-D2C899DED6F9}" destId="{CF3516DC-7DCB-4429-AF84-929871F1BA8F}" srcOrd="1" destOrd="0" parTransId="{591FECF5-6F11-45D0-AAA2-950CCD8CA02E}" sibTransId="{EDF3AFFC-DCCA-4AD5-B8CB-39B814493132}"/>
    <dgm:cxn modelId="{D842CADA-53E6-44C7-8B0F-514AB6CABCB4}" type="presOf" srcId="{1FA58E63-454F-4D37-B7B1-AA4AC23308E1}" destId="{1B443160-EE03-4A7D-B66F-6D07C5B5A77E}" srcOrd="0" destOrd="0" presId="urn:microsoft.com/office/officeart/2005/8/layout/cycle4"/>
    <dgm:cxn modelId="{F4ECFCE7-0853-40AB-864D-A10C885B7CC8}" srcId="{750A11A7-7C01-4196-B323-D2C899DED6F9}" destId="{0FC9CB90-ED2C-49CE-AB12-E177940AF410}" srcOrd="0" destOrd="0" parTransId="{1FDE9D7E-D87E-49C6-AF62-7A678D14AAAD}" sibTransId="{7F7D284E-9C46-498A-9AC0-84A60E7B91A2}"/>
    <dgm:cxn modelId="{843A3CEC-6D6D-48A2-8886-BBBF7C926EB9}" srcId="{1FA58E63-454F-4D37-B7B1-AA4AC23308E1}" destId="{F1DAC9A9-E358-49BB-A594-5B3D5DD1BEFA}" srcOrd="0" destOrd="0" parTransId="{48A8C3A6-0DD9-481D-86AC-004DE5DBB787}" sibTransId="{865F7C25-2433-4D0B-B284-10389303790F}"/>
    <dgm:cxn modelId="{6FCCF90C-45B3-4315-98FB-0C9510B19463}" type="presParOf" srcId="{1565595D-2141-41B3-9FAC-4B40CB30EB41}" destId="{D0057144-8ECE-4930-9805-B35B1E825A5E}" srcOrd="0" destOrd="0" presId="urn:microsoft.com/office/officeart/2005/8/layout/cycle4"/>
    <dgm:cxn modelId="{1B24661E-5641-4D59-8A58-2E8ED957F5BE}" type="presParOf" srcId="{D0057144-8ECE-4930-9805-B35B1E825A5E}" destId="{87F8FD61-4F4E-4D3F-A3D5-63A560ADAB47}" srcOrd="0" destOrd="0" presId="urn:microsoft.com/office/officeart/2005/8/layout/cycle4"/>
    <dgm:cxn modelId="{3C08E9CD-5B33-4502-95B0-280940AC964E}" type="presParOf" srcId="{87F8FD61-4F4E-4D3F-A3D5-63A560ADAB47}" destId="{8B059D03-2E06-4D39-BE5B-1A36BDC94A72}" srcOrd="0" destOrd="0" presId="urn:microsoft.com/office/officeart/2005/8/layout/cycle4"/>
    <dgm:cxn modelId="{4F66F81D-DAB6-4EF4-998D-BD5CE6CBE07D}" type="presParOf" srcId="{87F8FD61-4F4E-4D3F-A3D5-63A560ADAB47}" destId="{2D1E3C42-80C8-4DF0-ADAB-F72DE3D8C1F5}" srcOrd="1" destOrd="0" presId="urn:microsoft.com/office/officeart/2005/8/layout/cycle4"/>
    <dgm:cxn modelId="{727681B8-3447-4B51-8D32-34ACB77EB057}" type="presParOf" srcId="{D0057144-8ECE-4930-9805-B35B1E825A5E}" destId="{2A4C39F3-F076-43DC-BC7D-67EB31237815}" srcOrd="1" destOrd="0" presId="urn:microsoft.com/office/officeart/2005/8/layout/cycle4"/>
    <dgm:cxn modelId="{35C402B8-2650-47B0-B924-3761B7F9A02E}" type="presParOf" srcId="{2A4C39F3-F076-43DC-BC7D-67EB31237815}" destId="{AC1644CD-1DA9-433D-BA4C-3A5FB5716DA0}" srcOrd="0" destOrd="0" presId="urn:microsoft.com/office/officeart/2005/8/layout/cycle4"/>
    <dgm:cxn modelId="{32382C5F-776E-4FB1-B3FE-2910728A8BEB}" type="presParOf" srcId="{2A4C39F3-F076-43DC-BC7D-67EB31237815}" destId="{F2E67FEF-3E63-41DD-9C5B-1D37DABB30B4}" srcOrd="1" destOrd="0" presId="urn:microsoft.com/office/officeart/2005/8/layout/cycle4"/>
    <dgm:cxn modelId="{4341E92F-3D13-4ED9-A5D6-7F8031935238}" type="presParOf" srcId="{D0057144-8ECE-4930-9805-B35B1E825A5E}" destId="{9CBB28C4-AFF9-43DB-A0D9-8C653E8F0113}" srcOrd="2" destOrd="0" presId="urn:microsoft.com/office/officeart/2005/8/layout/cycle4"/>
    <dgm:cxn modelId="{E73FB2E9-71C1-4CBB-8B31-534EB1FD88B2}" type="presParOf" srcId="{1565595D-2141-41B3-9FAC-4B40CB30EB41}" destId="{6D8BE163-D014-44B8-917C-F45620B17D06}" srcOrd="1" destOrd="0" presId="urn:microsoft.com/office/officeart/2005/8/layout/cycle4"/>
    <dgm:cxn modelId="{954C03A0-8C92-4772-B5B2-62E375AF86BD}" type="presParOf" srcId="{6D8BE163-D014-44B8-917C-F45620B17D06}" destId="{1B443160-EE03-4A7D-B66F-6D07C5B5A77E}" srcOrd="0" destOrd="0" presId="urn:microsoft.com/office/officeart/2005/8/layout/cycle4"/>
    <dgm:cxn modelId="{10193B5D-510B-4B36-B23F-F1CFAEE0EF1A}" type="presParOf" srcId="{6D8BE163-D014-44B8-917C-F45620B17D06}" destId="{74CC9C46-9EDA-4095-988A-B84A5D5F7430}" srcOrd="1" destOrd="0" presId="urn:microsoft.com/office/officeart/2005/8/layout/cycle4"/>
    <dgm:cxn modelId="{FED9D9BB-D3F3-4A5A-8992-93D65792DA8F}" type="presParOf" srcId="{6D8BE163-D014-44B8-917C-F45620B17D06}" destId="{A0113F40-C587-417F-B353-F29EABFD10F1}" srcOrd="2" destOrd="0" presId="urn:microsoft.com/office/officeart/2005/8/layout/cycle4"/>
    <dgm:cxn modelId="{6BFBC7AD-BC2F-4B49-91A5-43566D8ACD9D}" type="presParOf" srcId="{6D8BE163-D014-44B8-917C-F45620B17D06}" destId="{A06B9D8B-9F57-4F61-BF62-31AE4C3ACE75}" srcOrd="3" destOrd="0" presId="urn:microsoft.com/office/officeart/2005/8/layout/cycle4"/>
    <dgm:cxn modelId="{A91F8EB7-306A-47CE-9B45-7DDDFFF184EF}" type="presParOf" srcId="{6D8BE163-D014-44B8-917C-F45620B17D06}" destId="{ED12BC82-6DA6-4618-A927-B341863F0605}" srcOrd="4" destOrd="0" presId="urn:microsoft.com/office/officeart/2005/8/layout/cycle4"/>
    <dgm:cxn modelId="{058D6FDA-E0F1-4A1D-8DAA-600AD5175735}" type="presParOf" srcId="{1565595D-2141-41B3-9FAC-4B40CB30EB41}" destId="{57763C45-893D-4FD1-8F43-F9EB1B68D679}" srcOrd="2" destOrd="0" presId="urn:microsoft.com/office/officeart/2005/8/layout/cycle4"/>
    <dgm:cxn modelId="{A0D2843C-9D7C-4DAD-A494-19E7BADCDDF4}" type="presParOf" srcId="{1565595D-2141-41B3-9FAC-4B40CB30EB41}" destId="{00E2A0E8-32EA-4E65-BDBF-6BC6B27A890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B96FE-645C-43A4-BDC4-71B14F50DFB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CAF1199-E90C-4F1A-8DDD-BF8D278A05DE}">
      <dgm:prSet phldrT="[Teks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NL" b="0" i="0" dirty="0"/>
            <a:t>juni 2019</a:t>
          </a:r>
          <a:endParaRPr lang="nl-NL" dirty="0"/>
        </a:p>
      </dgm:t>
    </dgm:pt>
    <dgm:pt modelId="{D71E219B-7AFC-44D8-80C7-1836BA63A0A2}" type="parTrans" cxnId="{AB9EF4AC-DD91-424A-8D23-D60ABCAC13F6}">
      <dgm:prSet/>
      <dgm:spPr/>
      <dgm:t>
        <a:bodyPr/>
        <a:lstStyle/>
        <a:p>
          <a:endParaRPr lang="nl-NL"/>
        </a:p>
      </dgm:t>
    </dgm:pt>
    <dgm:pt modelId="{0E26400F-197A-49A6-BB3F-90DD5A6E989E}" type="sibTrans" cxnId="{AB9EF4AC-DD91-424A-8D23-D60ABCAC13F6}">
      <dgm:prSet/>
      <dgm:spPr/>
      <dgm:t>
        <a:bodyPr/>
        <a:lstStyle/>
        <a:p>
          <a:endParaRPr lang="nl-NL"/>
        </a:p>
      </dgm:t>
    </dgm:pt>
    <dgm:pt modelId="{750A11A7-7C01-4196-B323-D2C899DED6F9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/>
            <a:t>mei 2021 juni 2021</a:t>
          </a:r>
        </a:p>
      </dgm:t>
    </dgm:pt>
    <dgm:pt modelId="{4413C239-8E15-441A-93F7-6FA5736C6BF6}" type="parTrans" cxnId="{68599031-FC35-4882-98AE-1744C39CB47C}">
      <dgm:prSet/>
      <dgm:spPr/>
      <dgm:t>
        <a:bodyPr/>
        <a:lstStyle/>
        <a:p>
          <a:endParaRPr lang="nl-NL"/>
        </a:p>
      </dgm:t>
    </dgm:pt>
    <dgm:pt modelId="{76C26069-36DE-4314-8903-5325F74C35D8}" type="sibTrans" cxnId="{68599031-FC35-4882-98AE-1744C39CB47C}">
      <dgm:prSet/>
      <dgm:spPr/>
      <dgm:t>
        <a:bodyPr/>
        <a:lstStyle/>
        <a:p>
          <a:endParaRPr lang="nl-NL"/>
        </a:p>
      </dgm:t>
    </dgm:pt>
    <dgm:pt modelId="{CF3516DC-7DCB-4429-AF84-929871F1BA8F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2800" dirty="0"/>
            <a:t>Pilots</a:t>
          </a:r>
        </a:p>
      </dgm:t>
    </dgm:pt>
    <dgm:pt modelId="{591FECF5-6F11-45D0-AAA2-950CCD8CA02E}" type="parTrans" cxnId="{D172DFC9-7EFE-4A7D-B4D6-ECBB08D084EB}">
      <dgm:prSet/>
      <dgm:spPr/>
      <dgm:t>
        <a:bodyPr/>
        <a:lstStyle/>
        <a:p>
          <a:endParaRPr lang="nl-NL"/>
        </a:p>
      </dgm:t>
    </dgm:pt>
    <dgm:pt modelId="{EDF3AFFC-DCCA-4AD5-B8CB-39B814493132}" type="sibTrans" cxnId="{D172DFC9-7EFE-4A7D-B4D6-ECBB08D084EB}">
      <dgm:prSet/>
      <dgm:spPr/>
      <dgm:t>
        <a:bodyPr/>
        <a:lstStyle/>
        <a:p>
          <a:endParaRPr lang="nl-NL"/>
        </a:p>
      </dgm:t>
    </dgm:pt>
    <dgm:pt modelId="{900CBCA5-FD89-493D-B07C-75CF3626FA72}">
      <dgm:prSet phldrT="[Tekst]"/>
      <dgm:spPr>
        <a:noFill/>
      </dgm:spPr>
      <dgm:t>
        <a:bodyPr/>
        <a:lstStyle/>
        <a:p>
          <a:r>
            <a:rPr lang="nl-NL" dirty="0"/>
            <a:t>25</a:t>
          </a:r>
          <a:r>
            <a:rPr lang="nl-NL" dirty="0">
              <a:solidFill>
                <a:schemeClr val="bg1"/>
              </a:solidFill>
            </a:rPr>
            <a:t>.</a:t>
          </a:r>
          <a:r>
            <a:rPr lang="nl-NL" dirty="0"/>
            <a:t>januari 2022</a:t>
          </a:r>
        </a:p>
      </dgm:t>
    </dgm:pt>
    <dgm:pt modelId="{769BB119-B092-442C-B3FF-2A1E7D8B604C}" type="parTrans" cxnId="{4E55CF21-E8D5-4105-BB4C-A754DD38BD6F}">
      <dgm:prSet/>
      <dgm:spPr/>
      <dgm:t>
        <a:bodyPr/>
        <a:lstStyle/>
        <a:p>
          <a:endParaRPr lang="nl-NL"/>
        </a:p>
      </dgm:t>
    </dgm:pt>
    <dgm:pt modelId="{5EDED6BC-F1B1-4A1B-88AE-5B81EC5FFEC0}" type="sibTrans" cxnId="{4E55CF21-E8D5-4105-BB4C-A754DD38BD6F}">
      <dgm:prSet/>
      <dgm:spPr/>
      <dgm:t>
        <a:bodyPr/>
        <a:lstStyle/>
        <a:p>
          <a:endParaRPr lang="nl-NL"/>
        </a:p>
      </dgm:t>
    </dgm:pt>
    <dgm:pt modelId="{1FA58E63-454F-4D37-B7B1-AA4AC23308E1}">
      <dgm:prSet phldrT="[Teks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l-NL" dirty="0"/>
            <a:t>2017</a:t>
          </a:r>
        </a:p>
      </dgm:t>
    </dgm:pt>
    <dgm:pt modelId="{70F4B5CC-49C2-4243-8A2E-CA9327C6AB8E}" type="sibTrans" cxnId="{B8B08141-58BF-4D15-B318-B9EA70C52CB2}">
      <dgm:prSet/>
      <dgm:spPr/>
      <dgm:t>
        <a:bodyPr/>
        <a:lstStyle/>
        <a:p>
          <a:endParaRPr lang="nl-NL"/>
        </a:p>
      </dgm:t>
    </dgm:pt>
    <dgm:pt modelId="{F28BDBCD-0FC1-4314-95F8-573315D968F5}" type="parTrans" cxnId="{B8B08141-58BF-4D15-B318-B9EA70C52CB2}">
      <dgm:prSet/>
      <dgm:spPr/>
      <dgm:t>
        <a:bodyPr/>
        <a:lstStyle/>
        <a:p>
          <a:endParaRPr lang="nl-NL"/>
        </a:p>
      </dgm:t>
    </dgm:pt>
    <dgm:pt modelId="{F1DAC9A9-E358-49BB-A594-5B3D5DD1BEFA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2800" dirty="0"/>
            <a:t>Vragen uit de markt</a:t>
          </a:r>
        </a:p>
      </dgm:t>
    </dgm:pt>
    <dgm:pt modelId="{865F7C25-2433-4D0B-B284-10389303790F}" type="sibTrans" cxnId="{843A3CEC-6D6D-48A2-8886-BBBF7C926EB9}">
      <dgm:prSet/>
      <dgm:spPr/>
      <dgm:t>
        <a:bodyPr/>
        <a:lstStyle/>
        <a:p>
          <a:endParaRPr lang="nl-NL"/>
        </a:p>
      </dgm:t>
    </dgm:pt>
    <dgm:pt modelId="{48A8C3A6-0DD9-481D-86AC-004DE5DBB787}" type="parTrans" cxnId="{843A3CEC-6D6D-48A2-8886-BBBF7C926EB9}">
      <dgm:prSet/>
      <dgm:spPr/>
      <dgm:t>
        <a:bodyPr/>
        <a:lstStyle/>
        <a:p>
          <a:endParaRPr lang="nl-NL"/>
        </a:p>
      </dgm:t>
    </dgm:pt>
    <dgm:pt modelId="{0FC9CB90-ED2C-49CE-AB12-E177940AF410}">
      <dgm:prSet phldrT="[Tekst]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nl-NL" sz="2900" dirty="0"/>
        </a:p>
      </dgm:t>
    </dgm:pt>
    <dgm:pt modelId="{1FDE9D7E-D87E-49C6-AF62-7A678D14AAAD}" type="parTrans" cxnId="{F4ECFCE7-0853-40AB-864D-A10C885B7CC8}">
      <dgm:prSet/>
      <dgm:spPr/>
      <dgm:t>
        <a:bodyPr/>
        <a:lstStyle/>
        <a:p>
          <a:endParaRPr lang="nl-NL"/>
        </a:p>
      </dgm:t>
    </dgm:pt>
    <dgm:pt modelId="{7F7D284E-9C46-498A-9AC0-84A60E7B91A2}" type="sibTrans" cxnId="{F4ECFCE7-0853-40AB-864D-A10C885B7CC8}">
      <dgm:prSet/>
      <dgm:spPr/>
      <dgm:t>
        <a:bodyPr/>
        <a:lstStyle/>
        <a:p>
          <a:endParaRPr lang="nl-NL"/>
        </a:p>
      </dgm:t>
    </dgm:pt>
    <dgm:pt modelId="{1565595D-2141-41B3-9FAC-4B40CB30EB41}" type="pres">
      <dgm:prSet presAssocID="{343B96FE-645C-43A4-BDC4-71B14F50DFB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0057144-8ECE-4930-9805-B35B1E825A5E}" type="pres">
      <dgm:prSet presAssocID="{343B96FE-645C-43A4-BDC4-71B14F50DFB9}" presName="children" presStyleCnt="0"/>
      <dgm:spPr/>
    </dgm:pt>
    <dgm:pt modelId="{87F8FD61-4F4E-4D3F-A3D5-63A560ADAB47}" type="pres">
      <dgm:prSet presAssocID="{343B96FE-645C-43A4-BDC4-71B14F50DFB9}" presName="child1group" presStyleCnt="0"/>
      <dgm:spPr/>
    </dgm:pt>
    <dgm:pt modelId="{8B059D03-2E06-4D39-BE5B-1A36BDC94A72}" type="pres">
      <dgm:prSet presAssocID="{343B96FE-645C-43A4-BDC4-71B14F50DFB9}" presName="child1" presStyleLbl="bgAcc1" presStyleIdx="0" presStyleCnt="2" custScaleX="138887"/>
      <dgm:spPr/>
    </dgm:pt>
    <dgm:pt modelId="{2D1E3C42-80C8-4DF0-ADAB-F72DE3D8C1F5}" type="pres">
      <dgm:prSet presAssocID="{343B96FE-645C-43A4-BDC4-71B14F50DFB9}" presName="child1Text" presStyleLbl="bgAcc1" presStyleIdx="0" presStyleCnt="2">
        <dgm:presLayoutVars>
          <dgm:bulletEnabled val="1"/>
        </dgm:presLayoutVars>
      </dgm:prSet>
      <dgm:spPr/>
    </dgm:pt>
    <dgm:pt modelId="{2A4C39F3-F076-43DC-BC7D-67EB31237815}" type="pres">
      <dgm:prSet presAssocID="{343B96FE-645C-43A4-BDC4-71B14F50DFB9}" presName="child3group" presStyleCnt="0"/>
      <dgm:spPr/>
    </dgm:pt>
    <dgm:pt modelId="{AC1644CD-1DA9-433D-BA4C-3A5FB5716DA0}" type="pres">
      <dgm:prSet presAssocID="{343B96FE-645C-43A4-BDC4-71B14F50DFB9}" presName="child3" presStyleLbl="bgAcc1" presStyleIdx="1" presStyleCnt="2" custScaleX="116707"/>
      <dgm:spPr/>
    </dgm:pt>
    <dgm:pt modelId="{F2E67FEF-3E63-41DD-9C5B-1D37DABB30B4}" type="pres">
      <dgm:prSet presAssocID="{343B96FE-645C-43A4-BDC4-71B14F50DFB9}" presName="child3Text" presStyleLbl="bgAcc1" presStyleIdx="1" presStyleCnt="2">
        <dgm:presLayoutVars>
          <dgm:bulletEnabled val="1"/>
        </dgm:presLayoutVars>
      </dgm:prSet>
      <dgm:spPr/>
    </dgm:pt>
    <dgm:pt modelId="{9CBB28C4-AFF9-43DB-A0D9-8C653E8F0113}" type="pres">
      <dgm:prSet presAssocID="{343B96FE-645C-43A4-BDC4-71B14F50DFB9}" presName="childPlaceholder" presStyleCnt="0"/>
      <dgm:spPr/>
    </dgm:pt>
    <dgm:pt modelId="{6D8BE163-D014-44B8-917C-F45620B17D06}" type="pres">
      <dgm:prSet presAssocID="{343B96FE-645C-43A4-BDC4-71B14F50DFB9}" presName="circle" presStyleCnt="0"/>
      <dgm:spPr/>
    </dgm:pt>
    <dgm:pt modelId="{1B443160-EE03-4A7D-B66F-6D07C5B5A77E}" type="pres">
      <dgm:prSet presAssocID="{343B96FE-645C-43A4-BDC4-71B14F50DFB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4CC9C46-9EDA-4095-988A-B84A5D5F7430}" type="pres">
      <dgm:prSet presAssocID="{343B96FE-645C-43A4-BDC4-71B14F50DFB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0113F40-C587-417F-B353-F29EABFD10F1}" type="pres">
      <dgm:prSet presAssocID="{343B96FE-645C-43A4-BDC4-71B14F50DFB9}" presName="quadrant3" presStyleLbl="node1" presStyleIdx="2" presStyleCnt="4" custLinFactNeighborX="-316" custLinFactNeighborY="-427">
        <dgm:presLayoutVars>
          <dgm:chMax val="1"/>
          <dgm:bulletEnabled val="1"/>
        </dgm:presLayoutVars>
      </dgm:prSet>
      <dgm:spPr/>
    </dgm:pt>
    <dgm:pt modelId="{A06B9D8B-9F57-4F61-BF62-31AE4C3ACE75}" type="pres">
      <dgm:prSet presAssocID="{343B96FE-645C-43A4-BDC4-71B14F50DFB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D12BC82-6DA6-4618-A927-B341863F0605}" type="pres">
      <dgm:prSet presAssocID="{343B96FE-645C-43A4-BDC4-71B14F50DFB9}" presName="quadrantPlaceholder" presStyleCnt="0"/>
      <dgm:spPr/>
    </dgm:pt>
    <dgm:pt modelId="{57763C45-893D-4FD1-8F43-F9EB1B68D679}" type="pres">
      <dgm:prSet presAssocID="{343B96FE-645C-43A4-BDC4-71B14F50DFB9}" presName="center1" presStyleLbl="fgShp" presStyleIdx="0" presStyleCnt="2"/>
      <dgm:spPr>
        <a:noFill/>
        <a:ln>
          <a:noFill/>
        </a:ln>
      </dgm:spPr>
    </dgm:pt>
    <dgm:pt modelId="{00E2A0E8-32EA-4E65-BDBF-6BC6B27A890A}" type="pres">
      <dgm:prSet presAssocID="{343B96FE-645C-43A4-BDC4-71B14F50DFB9}" presName="center2" presStyleLbl="fgShp" presStyleIdx="1" presStyleCnt="2"/>
      <dgm:spPr>
        <a:noFill/>
        <a:ln>
          <a:noFill/>
        </a:ln>
      </dgm:spPr>
    </dgm:pt>
  </dgm:ptLst>
  <dgm:cxnLst>
    <dgm:cxn modelId="{64126519-569F-4D8C-BD85-3955F58EED67}" type="presOf" srcId="{0FC9CB90-ED2C-49CE-AB12-E177940AF410}" destId="{F2E67FEF-3E63-41DD-9C5B-1D37DABB30B4}" srcOrd="1" destOrd="0" presId="urn:microsoft.com/office/officeart/2005/8/layout/cycle4"/>
    <dgm:cxn modelId="{4E55CF21-E8D5-4105-BB4C-A754DD38BD6F}" srcId="{343B96FE-645C-43A4-BDC4-71B14F50DFB9}" destId="{900CBCA5-FD89-493D-B07C-75CF3626FA72}" srcOrd="3" destOrd="0" parTransId="{769BB119-B092-442C-B3FF-2A1E7D8B604C}" sibTransId="{5EDED6BC-F1B1-4A1B-88AE-5B81EC5FFEC0}"/>
    <dgm:cxn modelId="{A4152B26-07C9-4842-9F49-9C20E8CF8D5B}" type="presOf" srcId="{CF3516DC-7DCB-4429-AF84-929871F1BA8F}" destId="{F2E67FEF-3E63-41DD-9C5B-1D37DABB30B4}" srcOrd="1" destOrd="1" presId="urn:microsoft.com/office/officeart/2005/8/layout/cycle4"/>
    <dgm:cxn modelId="{68599031-FC35-4882-98AE-1744C39CB47C}" srcId="{343B96FE-645C-43A4-BDC4-71B14F50DFB9}" destId="{750A11A7-7C01-4196-B323-D2C899DED6F9}" srcOrd="2" destOrd="0" parTransId="{4413C239-8E15-441A-93F7-6FA5736C6BF6}" sibTransId="{76C26069-36DE-4314-8903-5325F74C35D8}"/>
    <dgm:cxn modelId="{B8B08141-58BF-4D15-B318-B9EA70C52CB2}" srcId="{343B96FE-645C-43A4-BDC4-71B14F50DFB9}" destId="{1FA58E63-454F-4D37-B7B1-AA4AC23308E1}" srcOrd="0" destOrd="0" parTransId="{F28BDBCD-0FC1-4314-95F8-573315D968F5}" sibTransId="{70F4B5CC-49C2-4243-8A2E-CA9327C6AB8E}"/>
    <dgm:cxn modelId="{A99B7F48-C16F-4833-BE5D-F31B2B6361F3}" type="presOf" srcId="{F1DAC9A9-E358-49BB-A594-5B3D5DD1BEFA}" destId="{2D1E3C42-80C8-4DF0-ADAB-F72DE3D8C1F5}" srcOrd="1" destOrd="0" presId="urn:microsoft.com/office/officeart/2005/8/layout/cycle4"/>
    <dgm:cxn modelId="{F249B06D-8EDC-4BF9-A533-9144BDB5AA08}" type="presOf" srcId="{BCAF1199-E90C-4F1A-8DDD-BF8D278A05DE}" destId="{74CC9C46-9EDA-4095-988A-B84A5D5F7430}" srcOrd="0" destOrd="0" presId="urn:microsoft.com/office/officeart/2005/8/layout/cycle4"/>
    <dgm:cxn modelId="{25380151-4086-4F8A-BC23-113C6BBB37BE}" type="presOf" srcId="{CF3516DC-7DCB-4429-AF84-929871F1BA8F}" destId="{AC1644CD-1DA9-433D-BA4C-3A5FB5716DA0}" srcOrd="0" destOrd="1" presId="urn:microsoft.com/office/officeart/2005/8/layout/cycle4"/>
    <dgm:cxn modelId="{3096C872-4E3B-482D-8021-413BA09F8290}" type="presOf" srcId="{343B96FE-645C-43A4-BDC4-71B14F50DFB9}" destId="{1565595D-2141-41B3-9FAC-4B40CB30EB41}" srcOrd="0" destOrd="0" presId="urn:microsoft.com/office/officeart/2005/8/layout/cycle4"/>
    <dgm:cxn modelId="{F6BB2358-1EDA-440B-98F9-DF6C38B9868E}" type="presOf" srcId="{0FC9CB90-ED2C-49CE-AB12-E177940AF410}" destId="{AC1644CD-1DA9-433D-BA4C-3A5FB5716DA0}" srcOrd="0" destOrd="0" presId="urn:microsoft.com/office/officeart/2005/8/layout/cycle4"/>
    <dgm:cxn modelId="{6E95EB79-BB4B-4EBD-A0E0-D6407EECB859}" type="presOf" srcId="{900CBCA5-FD89-493D-B07C-75CF3626FA72}" destId="{A06B9D8B-9F57-4F61-BF62-31AE4C3ACE75}" srcOrd="0" destOrd="0" presId="urn:microsoft.com/office/officeart/2005/8/layout/cycle4"/>
    <dgm:cxn modelId="{8344667E-0185-42A2-9EF0-56218978CBA8}" type="presOf" srcId="{750A11A7-7C01-4196-B323-D2C899DED6F9}" destId="{A0113F40-C587-417F-B353-F29EABFD10F1}" srcOrd="0" destOrd="0" presId="urn:microsoft.com/office/officeart/2005/8/layout/cycle4"/>
    <dgm:cxn modelId="{AB9EF4AC-DD91-424A-8D23-D60ABCAC13F6}" srcId="{343B96FE-645C-43A4-BDC4-71B14F50DFB9}" destId="{BCAF1199-E90C-4F1A-8DDD-BF8D278A05DE}" srcOrd="1" destOrd="0" parTransId="{D71E219B-7AFC-44D8-80C7-1836BA63A0A2}" sibTransId="{0E26400F-197A-49A6-BB3F-90DD5A6E989E}"/>
    <dgm:cxn modelId="{638B5BC6-D1B2-402E-B514-07C79AEFDB36}" type="presOf" srcId="{F1DAC9A9-E358-49BB-A594-5B3D5DD1BEFA}" destId="{8B059D03-2E06-4D39-BE5B-1A36BDC94A72}" srcOrd="0" destOrd="0" presId="urn:microsoft.com/office/officeart/2005/8/layout/cycle4"/>
    <dgm:cxn modelId="{D172DFC9-7EFE-4A7D-B4D6-ECBB08D084EB}" srcId="{750A11A7-7C01-4196-B323-D2C899DED6F9}" destId="{CF3516DC-7DCB-4429-AF84-929871F1BA8F}" srcOrd="1" destOrd="0" parTransId="{591FECF5-6F11-45D0-AAA2-950CCD8CA02E}" sibTransId="{EDF3AFFC-DCCA-4AD5-B8CB-39B814493132}"/>
    <dgm:cxn modelId="{D842CADA-53E6-44C7-8B0F-514AB6CABCB4}" type="presOf" srcId="{1FA58E63-454F-4D37-B7B1-AA4AC23308E1}" destId="{1B443160-EE03-4A7D-B66F-6D07C5B5A77E}" srcOrd="0" destOrd="0" presId="urn:microsoft.com/office/officeart/2005/8/layout/cycle4"/>
    <dgm:cxn modelId="{F4ECFCE7-0853-40AB-864D-A10C885B7CC8}" srcId="{750A11A7-7C01-4196-B323-D2C899DED6F9}" destId="{0FC9CB90-ED2C-49CE-AB12-E177940AF410}" srcOrd="0" destOrd="0" parTransId="{1FDE9D7E-D87E-49C6-AF62-7A678D14AAAD}" sibTransId="{7F7D284E-9C46-498A-9AC0-84A60E7B91A2}"/>
    <dgm:cxn modelId="{843A3CEC-6D6D-48A2-8886-BBBF7C926EB9}" srcId="{1FA58E63-454F-4D37-B7B1-AA4AC23308E1}" destId="{F1DAC9A9-E358-49BB-A594-5B3D5DD1BEFA}" srcOrd="0" destOrd="0" parTransId="{48A8C3A6-0DD9-481D-86AC-004DE5DBB787}" sibTransId="{865F7C25-2433-4D0B-B284-10389303790F}"/>
    <dgm:cxn modelId="{6FCCF90C-45B3-4315-98FB-0C9510B19463}" type="presParOf" srcId="{1565595D-2141-41B3-9FAC-4B40CB30EB41}" destId="{D0057144-8ECE-4930-9805-B35B1E825A5E}" srcOrd="0" destOrd="0" presId="urn:microsoft.com/office/officeart/2005/8/layout/cycle4"/>
    <dgm:cxn modelId="{1B24661E-5641-4D59-8A58-2E8ED957F5BE}" type="presParOf" srcId="{D0057144-8ECE-4930-9805-B35B1E825A5E}" destId="{87F8FD61-4F4E-4D3F-A3D5-63A560ADAB47}" srcOrd="0" destOrd="0" presId="urn:microsoft.com/office/officeart/2005/8/layout/cycle4"/>
    <dgm:cxn modelId="{3C08E9CD-5B33-4502-95B0-280940AC964E}" type="presParOf" srcId="{87F8FD61-4F4E-4D3F-A3D5-63A560ADAB47}" destId="{8B059D03-2E06-4D39-BE5B-1A36BDC94A72}" srcOrd="0" destOrd="0" presId="urn:microsoft.com/office/officeart/2005/8/layout/cycle4"/>
    <dgm:cxn modelId="{4F66F81D-DAB6-4EF4-998D-BD5CE6CBE07D}" type="presParOf" srcId="{87F8FD61-4F4E-4D3F-A3D5-63A560ADAB47}" destId="{2D1E3C42-80C8-4DF0-ADAB-F72DE3D8C1F5}" srcOrd="1" destOrd="0" presId="urn:microsoft.com/office/officeart/2005/8/layout/cycle4"/>
    <dgm:cxn modelId="{727681B8-3447-4B51-8D32-34ACB77EB057}" type="presParOf" srcId="{D0057144-8ECE-4930-9805-B35B1E825A5E}" destId="{2A4C39F3-F076-43DC-BC7D-67EB31237815}" srcOrd="1" destOrd="0" presId="urn:microsoft.com/office/officeart/2005/8/layout/cycle4"/>
    <dgm:cxn modelId="{35C402B8-2650-47B0-B924-3761B7F9A02E}" type="presParOf" srcId="{2A4C39F3-F076-43DC-BC7D-67EB31237815}" destId="{AC1644CD-1DA9-433D-BA4C-3A5FB5716DA0}" srcOrd="0" destOrd="0" presId="urn:microsoft.com/office/officeart/2005/8/layout/cycle4"/>
    <dgm:cxn modelId="{32382C5F-776E-4FB1-B3FE-2910728A8BEB}" type="presParOf" srcId="{2A4C39F3-F076-43DC-BC7D-67EB31237815}" destId="{F2E67FEF-3E63-41DD-9C5B-1D37DABB30B4}" srcOrd="1" destOrd="0" presId="urn:microsoft.com/office/officeart/2005/8/layout/cycle4"/>
    <dgm:cxn modelId="{4341E92F-3D13-4ED9-A5D6-7F8031935238}" type="presParOf" srcId="{D0057144-8ECE-4930-9805-B35B1E825A5E}" destId="{9CBB28C4-AFF9-43DB-A0D9-8C653E8F0113}" srcOrd="2" destOrd="0" presId="urn:microsoft.com/office/officeart/2005/8/layout/cycle4"/>
    <dgm:cxn modelId="{E73FB2E9-71C1-4CBB-8B31-534EB1FD88B2}" type="presParOf" srcId="{1565595D-2141-41B3-9FAC-4B40CB30EB41}" destId="{6D8BE163-D014-44B8-917C-F45620B17D06}" srcOrd="1" destOrd="0" presId="urn:microsoft.com/office/officeart/2005/8/layout/cycle4"/>
    <dgm:cxn modelId="{954C03A0-8C92-4772-B5B2-62E375AF86BD}" type="presParOf" srcId="{6D8BE163-D014-44B8-917C-F45620B17D06}" destId="{1B443160-EE03-4A7D-B66F-6D07C5B5A77E}" srcOrd="0" destOrd="0" presId="urn:microsoft.com/office/officeart/2005/8/layout/cycle4"/>
    <dgm:cxn modelId="{10193B5D-510B-4B36-B23F-F1CFAEE0EF1A}" type="presParOf" srcId="{6D8BE163-D014-44B8-917C-F45620B17D06}" destId="{74CC9C46-9EDA-4095-988A-B84A5D5F7430}" srcOrd="1" destOrd="0" presId="urn:microsoft.com/office/officeart/2005/8/layout/cycle4"/>
    <dgm:cxn modelId="{FED9D9BB-D3F3-4A5A-8992-93D65792DA8F}" type="presParOf" srcId="{6D8BE163-D014-44B8-917C-F45620B17D06}" destId="{A0113F40-C587-417F-B353-F29EABFD10F1}" srcOrd="2" destOrd="0" presId="urn:microsoft.com/office/officeart/2005/8/layout/cycle4"/>
    <dgm:cxn modelId="{6BFBC7AD-BC2F-4B49-91A5-43566D8ACD9D}" type="presParOf" srcId="{6D8BE163-D014-44B8-917C-F45620B17D06}" destId="{A06B9D8B-9F57-4F61-BF62-31AE4C3ACE75}" srcOrd="3" destOrd="0" presId="urn:microsoft.com/office/officeart/2005/8/layout/cycle4"/>
    <dgm:cxn modelId="{A91F8EB7-306A-47CE-9B45-7DDDFFF184EF}" type="presParOf" srcId="{6D8BE163-D014-44B8-917C-F45620B17D06}" destId="{ED12BC82-6DA6-4618-A927-B341863F0605}" srcOrd="4" destOrd="0" presId="urn:microsoft.com/office/officeart/2005/8/layout/cycle4"/>
    <dgm:cxn modelId="{058D6FDA-E0F1-4A1D-8DAA-600AD5175735}" type="presParOf" srcId="{1565595D-2141-41B3-9FAC-4B40CB30EB41}" destId="{57763C45-893D-4FD1-8F43-F9EB1B68D679}" srcOrd="2" destOrd="0" presId="urn:microsoft.com/office/officeart/2005/8/layout/cycle4"/>
    <dgm:cxn modelId="{A0D2843C-9D7C-4DAD-A494-19E7BADCDDF4}" type="presParOf" srcId="{1565595D-2141-41B3-9FAC-4B40CB30EB41}" destId="{00E2A0E8-32EA-4E65-BDBF-6BC6B27A890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B96FE-645C-43A4-BDC4-71B14F50DFB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CAF1199-E90C-4F1A-8DDD-BF8D278A05DE}">
      <dgm:prSet phldrT="[Teks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NL" b="0" i="0" dirty="0"/>
            <a:t>juni 2019</a:t>
          </a:r>
          <a:endParaRPr lang="nl-NL" dirty="0"/>
        </a:p>
      </dgm:t>
    </dgm:pt>
    <dgm:pt modelId="{D71E219B-7AFC-44D8-80C7-1836BA63A0A2}" type="parTrans" cxnId="{AB9EF4AC-DD91-424A-8D23-D60ABCAC13F6}">
      <dgm:prSet/>
      <dgm:spPr/>
      <dgm:t>
        <a:bodyPr/>
        <a:lstStyle/>
        <a:p>
          <a:endParaRPr lang="nl-NL"/>
        </a:p>
      </dgm:t>
    </dgm:pt>
    <dgm:pt modelId="{0E26400F-197A-49A6-BB3F-90DD5A6E989E}" type="sibTrans" cxnId="{AB9EF4AC-DD91-424A-8D23-D60ABCAC13F6}">
      <dgm:prSet/>
      <dgm:spPr/>
      <dgm:t>
        <a:bodyPr/>
        <a:lstStyle/>
        <a:p>
          <a:endParaRPr lang="nl-NL"/>
        </a:p>
      </dgm:t>
    </dgm:pt>
    <dgm:pt modelId="{750A11A7-7C01-4196-B323-D2C899DED6F9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/>
            <a:t>mei 2021 juni 2021</a:t>
          </a:r>
        </a:p>
      </dgm:t>
    </dgm:pt>
    <dgm:pt modelId="{4413C239-8E15-441A-93F7-6FA5736C6BF6}" type="parTrans" cxnId="{68599031-FC35-4882-98AE-1744C39CB47C}">
      <dgm:prSet/>
      <dgm:spPr/>
      <dgm:t>
        <a:bodyPr/>
        <a:lstStyle/>
        <a:p>
          <a:endParaRPr lang="nl-NL"/>
        </a:p>
      </dgm:t>
    </dgm:pt>
    <dgm:pt modelId="{76C26069-36DE-4314-8903-5325F74C35D8}" type="sibTrans" cxnId="{68599031-FC35-4882-98AE-1744C39CB47C}">
      <dgm:prSet/>
      <dgm:spPr/>
      <dgm:t>
        <a:bodyPr/>
        <a:lstStyle/>
        <a:p>
          <a:endParaRPr lang="nl-NL"/>
        </a:p>
      </dgm:t>
    </dgm:pt>
    <dgm:pt modelId="{CF3516DC-7DCB-4429-AF84-929871F1BA8F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2800" dirty="0"/>
            <a:t>Pilots</a:t>
          </a:r>
        </a:p>
      </dgm:t>
    </dgm:pt>
    <dgm:pt modelId="{591FECF5-6F11-45D0-AAA2-950CCD8CA02E}" type="parTrans" cxnId="{D172DFC9-7EFE-4A7D-B4D6-ECBB08D084EB}">
      <dgm:prSet/>
      <dgm:spPr/>
      <dgm:t>
        <a:bodyPr/>
        <a:lstStyle/>
        <a:p>
          <a:endParaRPr lang="nl-NL"/>
        </a:p>
      </dgm:t>
    </dgm:pt>
    <dgm:pt modelId="{EDF3AFFC-DCCA-4AD5-B8CB-39B814493132}" type="sibTrans" cxnId="{D172DFC9-7EFE-4A7D-B4D6-ECBB08D084EB}">
      <dgm:prSet/>
      <dgm:spPr/>
      <dgm:t>
        <a:bodyPr/>
        <a:lstStyle/>
        <a:p>
          <a:endParaRPr lang="nl-NL"/>
        </a:p>
      </dgm:t>
    </dgm:pt>
    <dgm:pt modelId="{900CBCA5-FD89-493D-B07C-75CF3626FA72}">
      <dgm:prSet phldrT="[Tekst]"/>
      <dgm:spPr/>
      <dgm:t>
        <a:bodyPr/>
        <a:lstStyle/>
        <a:p>
          <a:r>
            <a:rPr lang="nl-NL" dirty="0"/>
            <a:t>25</a:t>
          </a:r>
          <a:r>
            <a:rPr lang="nl-NL" dirty="0">
              <a:solidFill>
                <a:schemeClr val="accent1"/>
              </a:solidFill>
            </a:rPr>
            <a:t>.</a:t>
          </a:r>
          <a:r>
            <a:rPr lang="nl-NL" dirty="0"/>
            <a:t>januari 2022</a:t>
          </a:r>
        </a:p>
      </dgm:t>
    </dgm:pt>
    <dgm:pt modelId="{769BB119-B092-442C-B3FF-2A1E7D8B604C}" type="parTrans" cxnId="{4E55CF21-E8D5-4105-BB4C-A754DD38BD6F}">
      <dgm:prSet/>
      <dgm:spPr/>
      <dgm:t>
        <a:bodyPr/>
        <a:lstStyle/>
        <a:p>
          <a:endParaRPr lang="nl-NL"/>
        </a:p>
      </dgm:t>
    </dgm:pt>
    <dgm:pt modelId="{5EDED6BC-F1B1-4A1B-88AE-5B81EC5FFEC0}" type="sibTrans" cxnId="{4E55CF21-E8D5-4105-BB4C-A754DD38BD6F}">
      <dgm:prSet/>
      <dgm:spPr/>
      <dgm:t>
        <a:bodyPr/>
        <a:lstStyle/>
        <a:p>
          <a:endParaRPr lang="nl-NL"/>
        </a:p>
      </dgm:t>
    </dgm:pt>
    <dgm:pt modelId="{9B068E82-2216-4AA3-8B92-E9655B398BDE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2800" dirty="0"/>
            <a:t>Lancering</a:t>
          </a:r>
        </a:p>
      </dgm:t>
    </dgm:pt>
    <dgm:pt modelId="{C59803C5-6D5B-44A6-B9C0-551E813A1F6E}" type="parTrans" cxnId="{36AAC7A0-3B2F-4FD5-9481-EE3AEAEE7908}">
      <dgm:prSet/>
      <dgm:spPr/>
      <dgm:t>
        <a:bodyPr/>
        <a:lstStyle/>
        <a:p>
          <a:endParaRPr lang="nl-NL"/>
        </a:p>
      </dgm:t>
    </dgm:pt>
    <dgm:pt modelId="{40C44431-EDA4-4968-B74D-141C62535EEE}" type="sibTrans" cxnId="{36AAC7A0-3B2F-4FD5-9481-EE3AEAEE7908}">
      <dgm:prSet/>
      <dgm:spPr/>
      <dgm:t>
        <a:bodyPr/>
        <a:lstStyle/>
        <a:p>
          <a:endParaRPr lang="nl-NL"/>
        </a:p>
      </dgm:t>
    </dgm:pt>
    <dgm:pt modelId="{1FA58E63-454F-4D37-B7B1-AA4AC23308E1}">
      <dgm:prSet phldrT="[Teks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nl-NL" dirty="0"/>
            <a:t>2017</a:t>
          </a:r>
        </a:p>
      </dgm:t>
    </dgm:pt>
    <dgm:pt modelId="{70F4B5CC-49C2-4243-8A2E-CA9327C6AB8E}" type="sibTrans" cxnId="{B8B08141-58BF-4D15-B318-B9EA70C52CB2}">
      <dgm:prSet/>
      <dgm:spPr/>
      <dgm:t>
        <a:bodyPr/>
        <a:lstStyle/>
        <a:p>
          <a:endParaRPr lang="nl-NL"/>
        </a:p>
      </dgm:t>
    </dgm:pt>
    <dgm:pt modelId="{F28BDBCD-0FC1-4314-95F8-573315D968F5}" type="parTrans" cxnId="{B8B08141-58BF-4D15-B318-B9EA70C52CB2}">
      <dgm:prSet/>
      <dgm:spPr/>
      <dgm:t>
        <a:bodyPr/>
        <a:lstStyle/>
        <a:p>
          <a:endParaRPr lang="nl-NL"/>
        </a:p>
      </dgm:t>
    </dgm:pt>
    <dgm:pt modelId="{F1DAC9A9-E358-49BB-A594-5B3D5DD1BEFA}">
      <dgm:prSet phldrT="[Teks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2800" dirty="0"/>
            <a:t>Vragen uit de markt</a:t>
          </a:r>
        </a:p>
      </dgm:t>
    </dgm:pt>
    <dgm:pt modelId="{865F7C25-2433-4D0B-B284-10389303790F}" type="sibTrans" cxnId="{843A3CEC-6D6D-48A2-8886-BBBF7C926EB9}">
      <dgm:prSet/>
      <dgm:spPr/>
      <dgm:t>
        <a:bodyPr/>
        <a:lstStyle/>
        <a:p>
          <a:endParaRPr lang="nl-NL"/>
        </a:p>
      </dgm:t>
    </dgm:pt>
    <dgm:pt modelId="{48A8C3A6-0DD9-481D-86AC-004DE5DBB787}" type="parTrans" cxnId="{843A3CEC-6D6D-48A2-8886-BBBF7C926EB9}">
      <dgm:prSet/>
      <dgm:spPr/>
      <dgm:t>
        <a:bodyPr/>
        <a:lstStyle/>
        <a:p>
          <a:endParaRPr lang="nl-NL"/>
        </a:p>
      </dgm:t>
    </dgm:pt>
    <dgm:pt modelId="{0FC9CB90-ED2C-49CE-AB12-E177940AF410}">
      <dgm:prSet phldrT="[Tekst]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nl-NL" sz="2900" dirty="0"/>
        </a:p>
      </dgm:t>
    </dgm:pt>
    <dgm:pt modelId="{1FDE9D7E-D87E-49C6-AF62-7A678D14AAAD}" type="parTrans" cxnId="{F4ECFCE7-0853-40AB-864D-A10C885B7CC8}">
      <dgm:prSet/>
      <dgm:spPr/>
      <dgm:t>
        <a:bodyPr/>
        <a:lstStyle/>
        <a:p>
          <a:endParaRPr lang="nl-NL"/>
        </a:p>
      </dgm:t>
    </dgm:pt>
    <dgm:pt modelId="{7F7D284E-9C46-498A-9AC0-84A60E7B91A2}" type="sibTrans" cxnId="{F4ECFCE7-0853-40AB-864D-A10C885B7CC8}">
      <dgm:prSet/>
      <dgm:spPr/>
      <dgm:t>
        <a:bodyPr/>
        <a:lstStyle/>
        <a:p>
          <a:endParaRPr lang="nl-NL"/>
        </a:p>
      </dgm:t>
    </dgm:pt>
    <dgm:pt modelId="{DB4AA376-3AB1-4AA2-9EDB-97A374A38DF7}">
      <dgm:prSet phldrT="[Tekst]"/>
      <dgm:spPr>
        <a:ln>
          <a:solidFill>
            <a:schemeClr val="bg1"/>
          </a:solidFill>
        </a:ln>
      </dgm:spPr>
      <dgm:t>
        <a:bodyPr/>
        <a:lstStyle/>
        <a:p>
          <a:endParaRPr lang="nl-NL" sz="2700" dirty="0"/>
        </a:p>
      </dgm:t>
    </dgm:pt>
    <dgm:pt modelId="{56B78AFB-794A-4C3B-8D7B-5712F1647E7B}" type="parTrans" cxnId="{8DDFB0C6-9895-4B20-B230-746934A95153}">
      <dgm:prSet/>
      <dgm:spPr/>
      <dgm:t>
        <a:bodyPr/>
        <a:lstStyle/>
        <a:p>
          <a:endParaRPr lang="nl-NL"/>
        </a:p>
      </dgm:t>
    </dgm:pt>
    <dgm:pt modelId="{098EB10D-7227-458A-BE03-506CAEE4BADD}" type="sibTrans" cxnId="{8DDFB0C6-9895-4B20-B230-746934A95153}">
      <dgm:prSet/>
      <dgm:spPr/>
      <dgm:t>
        <a:bodyPr/>
        <a:lstStyle/>
        <a:p>
          <a:endParaRPr lang="nl-NL"/>
        </a:p>
      </dgm:t>
    </dgm:pt>
    <dgm:pt modelId="{1565595D-2141-41B3-9FAC-4B40CB30EB41}" type="pres">
      <dgm:prSet presAssocID="{343B96FE-645C-43A4-BDC4-71B14F50DFB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0057144-8ECE-4930-9805-B35B1E825A5E}" type="pres">
      <dgm:prSet presAssocID="{343B96FE-645C-43A4-BDC4-71B14F50DFB9}" presName="children" presStyleCnt="0"/>
      <dgm:spPr/>
    </dgm:pt>
    <dgm:pt modelId="{87F8FD61-4F4E-4D3F-A3D5-63A560ADAB47}" type="pres">
      <dgm:prSet presAssocID="{343B96FE-645C-43A4-BDC4-71B14F50DFB9}" presName="child1group" presStyleCnt="0"/>
      <dgm:spPr/>
    </dgm:pt>
    <dgm:pt modelId="{8B059D03-2E06-4D39-BE5B-1A36BDC94A72}" type="pres">
      <dgm:prSet presAssocID="{343B96FE-645C-43A4-BDC4-71B14F50DFB9}" presName="child1" presStyleLbl="bgAcc1" presStyleIdx="0" presStyleCnt="3" custScaleX="138887"/>
      <dgm:spPr/>
    </dgm:pt>
    <dgm:pt modelId="{2D1E3C42-80C8-4DF0-ADAB-F72DE3D8C1F5}" type="pres">
      <dgm:prSet presAssocID="{343B96FE-645C-43A4-BDC4-71B14F50DFB9}" presName="child1Text" presStyleLbl="bgAcc1" presStyleIdx="0" presStyleCnt="3">
        <dgm:presLayoutVars>
          <dgm:bulletEnabled val="1"/>
        </dgm:presLayoutVars>
      </dgm:prSet>
      <dgm:spPr/>
    </dgm:pt>
    <dgm:pt modelId="{2A4C39F3-F076-43DC-BC7D-67EB31237815}" type="pres">
      <dgm:prSet presAssocID="{343B96FE-645C-43A4-BDC4-71B14F50DFB9}" presName="child3group" presStyleCnt="0"/>
      <dgm:spPr/>
    </dgm:pt>
    <dgm:pt modelId="{AC1644CD-1DA9-433D-BA4C-3A5FB5716DA0}" type="pres">
      <dgm:prSet presAssocID="{343B96FE-645C-43A4-BDC4-71B14F50DFB9}" presName="child3" presStyleLbl="bgAcc1" presStyleIdx="1" presStyleCnt="3" custScaleX="116707"/>
      <dgm:spPr/>
    </dgm:pt>
    <dgm:pt modelId="{F2E67FEF-3E63-41DD-9C5B-1D37DABB30B4}" type="pres">
      <dgm:prSet presAssocID="{343B96FE-645C-43A4-BDC4-71B14F50DFB9}" presName="child3Text" presStyleLbl="bgAcc1" presStyleIdx="1" presStyleCnt="3">
        <dgm:presLayoutVars>
          <dgm:bulletEnabled val="1"/>
        </dgm:presLayoutVars>
      </dgm:prSet>
      <dgm:spPr/>
    </dgm:pt>
    <dgm:pt modelId="{18AF6567-CA0B-43E9-9867-E2196B98C4C2}" type="pres">
      <dgm:prSet presAssocID="{343B96FE-645C-43A4-BDC4-71B14F50DFB9}" presName="child4group" presStyleCnt="0"/>
      <dgm:spPr/>
    </dgm:pt>
    <dgm:pt modelId="{0E506643-5656-4787-917D-0374BA1F85DD}" type="pres">
      <dgm:prSet presAssocID="{343B96FE-645C-43A4-BDC4-71B14F50DFB9}" presName="child4" presStyleLbl="bgAcc1" presStyleIdx="2" presStyleCnt="3" custScaleX="139644"/>
      <dgm:spPr/>
    </dgm:pt>
    <dgm:pt modelId="{F3ADB7B1-F49C-4E27-9727-8BA26641465A}" type="pres">
      <dgm:prSet presAssocID="{343B96FE-645C-43A4-BDC4-71B14F50DFB9}" presName="child4Text" presStyleLbl="bgAcc1" presStyleIdx="2" presStyleCnt="3">
        <dgm:presLayoutVars>
          <dgm:bulletEnabled val="1"/>
        </dgm:presLayoutVars>
      </dgm:prSet>
      <dgm:spPr/>
    </dgm:pt>
    <dgm:pt modelId="{9CBB28C4-AFF9-43DB-A0D9-8C653E8F0113}" type="pres">
      <dgm:prSet presAssocID="{343B96FE-645C-43A4-BDC4-71B14F50DFB9}" presName="childPlaceholder" presStyleCnt="0"/>
      <dgm:spPr/>
    </dgm:pt>
    <dgm:pt modelId="{6D8BE163-D014-44B8-917C-F45620B17D06}" type="pres">
      <dgm:prSet presAssocID="{343B96FE-645C-43A4-BDC4-71B14F50DFB9}" presName="circle" presStyleCnt="0"/>
      <dgm:spPr/>
    </dgm:pt>
    <dgm:pt modelId="{1B443160-EE03-4A7D-B66F-6D07C5B5A77E}" type="pres">
      <dgm:prSet presAssocID="{343B96FE-645C-43A4-BDC4-71B14F50DFB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4CC9C46-9EDA-4095-988A-B84A5D5F7430}" type="pres">
      <dgm:prSet presAssocID="{343B96FE-645C-43A4-BDC4-71B14F50DFB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0113F40-C587-417F-B353-F29EABFD10F1}" type="pres">
      <dgm:prSet presAssocID="{343B96FE-645C-43A4-BDC4-71B14F50DFB9}" presName="quadrant3" presStyleLbl="node1" presStyleIdx="2" presStyleCnt="4" custLinFactNeighborX="-316" custLinFactNeighborY="-427">
        <dgm:presLayoutVars>
          <dgm:chMax val="1"/>
          <dgm:bulletEnabled val="1"/>
        </dgm:presLayoutVars>
      </dgm:prSet>
      <dgm:spPr/>
    </dgm:pt>
    <dgm:pt modelId="{A06B9D8B-9F57-4F61-BF62-31AE4C3ACE75}" type="pres">
      <dgm:prSet presAssocID="{343B96FE-645C-43A4-BDC4-71B14F50DFB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D12BC82-6DA6-4618-A927-B341863F0605}" type="pres">
      <dgm:prSet presAssocID="{343B96FE-645C-43A4-BDC4-71B14F50DFB9}" presName="quadrantPlaceholder" presStyleCnt="0"/>
      <dgm:spPr/>
    </dgm:pt>
    <dgm:pt modelId="{57763C45-893D-4FD1-8F43-F9EB1B68D679}" type="pres">
      <dgm:prSet presAssocID="{343B96FE-645C-43A4-BDC4-71B14F50DFB9}" presName="center1" presStyleLbl="fgShp" presStyleIdx="0" presStyleCnt="2"/>
      <dgm:spPr>
        <a:noFill/>
        <a:ln>
          <a:noFill/>
        </a:ln>
      </dgm:spPr>
    </dgm:pt>
    <dgm:pt modelId="{00E2A0E8-32EA-4E65-BDBF-6BC6B27A890A}" type="pres">
      <dgm:prSet presAssocID="{343B96FE-645C-43A4-BDC4-71B14F50DFB9}" presName="center2" presStyleLbl="fgShp" presStyleIdx="1" presStyleCnt="2"/>
      <dgm:spPr>
        <a:noFill/>
        <a:ln>
          <a:noFill/>
        </a:ln>
      </dgm:spPr>
    </dgm:pt>
  </dgm:ptLst>
  <dgm:cxnLst>
    <dgm:cxn modelId="{4F574316-2289-4A07-A031-9DDC08C20622}" type="presOf" srcId="{9B068E82-2216-4AA3-8B92-E9655B398BDE}" destId="{0E506643-5656-4787-917D-0374BA1F85DD}" srcOrd="0" destOrd="1" presId="urn:microsoft.com/office/officeart/2005/8/layout/cycle4"/>
    <dgm:cxn modelId="{64126519-569F-4D8C-BD85-3955F58EED67}" type="presOf" srcId="{0FC9CB90-ED2C-49CE-AB12-E177940AF410}" destId="{F2E67FEF-3E63-41DD-9C5B-1D37DABB30B4}" srcOrd="1" destOrd="0" presId="urn:microsoft.com/office/officeart/2005/8/layout/cycle4"/>
    <dgm:cxn modelId="{4E55CF21-E8D5-4105-BB4C-A754DD38BD6F}" srcId="{343B96FE-645C-43A4-BDC4-71B14F50DFB9}" destId="{900CBCA5-FD89-493D-B07C-75CF3626FA72}" srcOrd="3" destOrd="0" parTransId="{769BB119-B092-442C-B3FF-2A1E7D8B604C}" sibTransId="{5EDED6BC-F1B1-4A1B-88AE-5B81EC5FFEC0}"/>
    <dgm:cxn modelId="{A4152B26-07C9-4842-9F49-9C20E8CF8D5B}" type="presOf" srcId="{CF3516DC-7DCB-4429-AF84-929871F1BA8F}" destId="{F2E67FEF-3E63-41DD-9C5B-1D37DABB30B4}" srcOrd="1" destOrd="1" presId="urn:microsoft.com/office/officeart/2005/8/layout/cycle4"/>
    <dgm:cxn modelId="{68599031-FC35-4882-98AE-1744C39CB47C}" srcId="{343B96FE-645C-43A4-BDC4-71B14F50DFB9}" destId="{750A11A7-7C01-4196-B323-D2C899DED6F9}" srcOrd="2" destOrd="0" parTransId="{4413C239-8E15-441A-93F7-6FA5736C6BF6}" sibTransId="{76C26069-36DE-4314-8903-5325F74C35D8}"/>
    <dgm:cxn modelId="{B8B08141-58BF-4D15-B318-B9EA70C52CB2}" srcId="{343B96FE-645C-43A4-BDC4-71B14F50DFB9}" destId="{1FA58E63-454F-4D37-B7B1-AA4AC23308E1}" srcOrd="0" destOrd="0" parTransId="{F28BDBCD-0FC1-4314-95F8-573315D968F5}" sibTransId="{70F4B5CC-49C2-4243-8A2E-CA9327C6AB8E}"/>
    <dgm:cxn modelId="{A99B7F48-C16F-4833-BE5D-F31B2B6361F3}" type="presOf" srcId="{F1DAC9A9-E358-49BB-A594-5B3D5DD1BEFA}" destId="{2D1E3C42-80C8-4DF0-ADAB-F72DE3D8C1F5}" srcOrd="1" destOrd="0" presId="urn:microsoft.com/office/officeart/2005/8/layout/cycle4"/>
    <dgm:cxn modelId="{F249B06D-8EDC-4BF9-A533-9144BDB5AA08}" type="presOf" srcId="{BCAF1199-E90C-4F1A-8DDD-BF8D278A05DE}" destId="{74CC9C46-9EDA-4095-988A-B84A5D5F7430}" srcOrd="0" destOrd="0" presId="urn:microsoft.com/office/officeart/2005/8/layout/cycle4"/>
    <dgm:cxn modelId="{970A6270-96E6-4B15-8B90-C84AA417ED76}" type="presOf" srcId="{DB4AA376-3AB1-4AA2-9EDB-97A374A38DF7}" destId="{0E506643-5656-4787-917D-0374BA1F85DD}" srcOrd="0" destOrd="0" presId="urn:microsoft.com/office/officeart/2005/8/layout/cycle4"/>
    <dgm:cxn modelId="{25380151-4086-4F8A-BC23-113C6BBB37BE}" type="presOf" srcId="{CF3516DC-7DCB-4429-AF84-929871F1BA8F}" destId="{AC1644CD-1DA9-433D-BA4C-3A5FB5716DA0}" srcOrd="0" destOrd="1" presId="urn:microsoft.com/office/officeart/2005/8/layout/cycle4"/>
    <dgm:cxn modelId="{3096C872-4E3B-482D-8021-413BA09F8290}" type="presOf" srcId="{343B96FE-645C-43A4-BDC4-71B14F50DFB9}" destId="{1565595D-2141-41B3-9FAC-4B40CB30EB41}" srcOrd="0" destOrd="0" presId="urn:microsoft.com/office/officeart/2005/8/layout/cycle4"/>
    <dgm:cxn modelId="{F6BB2358-1EDA-440B-98F9-DF6C38B9868E}" type="presOf" srcId="{0FC9CB90-ED2C-49CE-AB12-E177940AF410}" destId="{AC1644CD-1DA9-433D-BA4C-3A5FB5716DA0}" srcOrd="0" destOrd="0" presId="urn:microsoft.com/office/officeart/2005/8/layout/cycle4"/>
    <dgm:cxn modelId="{6E95EB79-BB4B-4EBD-A0E0-D6407EECB859}" type="presOf" srcId="{900CBCA5-FD89-493D-B07C-75CF3626FA72}" destId="{A06B9D8B-9F57-4F61-BF62-31AE4C3ACE75}" srcOrd="0" destOrd="0" presId="urn:microsoft.com/office/officeart/2005/8/layout/cycle4"/>
    <dgm:cxn modelId="{8344667E-0185-42A2-9EF0-56218978CBA8}" type="presOf" srcId="{750A11A7-7C01-4196-B323-D2C899DED6F9}" destId="{A0113F40-C587-417F-B353-F29EABFD10F1}" srcOrd="0" destOrd="0" presId="urn:microsoft.com/office/officeart/2005/8/layout/cycle4"/>
    <dgm:cxn modelId="{36AAC7A0-3B2F-4FD5-9481-EE3AEAEE7908}" srcId="{900CBCA5-FD89-493D-B07C-75CF3626FA72}" destId="{9B068E82-2216-4AA3-8B92-E9655B398BDE}" srcOrd="1" destOrd="0" parTransId="{C59803C5-6D5B-44A6-B9C0-551E813A1F6E}" sibTransId="{40C44431-EDA4-4968-B74D-141C62535EEE}"/>
    <dgm:cxn modelId="{AB9EF4AC-DD91-424A-8D23-D60ABCAC13F6}" srcId="{343B96FE-645C-43A4-BDC4-71B14F50DFB9}" destId="{BCAF1199-E90C-4F1A-8DDD-BF8D278A05DE}" srcOrd="1" destOrd="0" parTransId="{D71E219B-7AFC-44D8-80C7-1836BA63A0A2}" sibTransId="{0E26400F-197A-49A6-BB3F-90DD5A6E989E}"/>
    <dgm:cxn modelId="{921A5DBA-76CC-4109-8598-4BBCC1E4C8D0}" type="presOf" srcId="{DB4AA376-3AB1-4AA2-9EDB-97A374A38DF7}" destId="{F3ADB7B1-F49C-4E27-9727-8BA26641465A}" srcOrd="1" destOrd="0" presId="urn:microsoft.com/office/officeart/2005/8/layout/cycle4"/>
    <dgm:cxn modelId="{638B5BC6-D1B2-402E-B514-07C79AEFDB36}" type="presOf" srcId="{F1DAC9A9-E358-49BB-A594-5B3D5DD1BEFA}" destId="{8B059D03-2E06-4D39-BE5B-1A36BDC94A72}" srcOrd="0" destOrd="0" presId="urn:microsoft.com/office/officeart/2005/8/layout/cycle4"/>
    <dgm:cxn modelId="{8DDFB0C6-9895-4B20-B230-746934A95153}" srcId="{900CBCA5-FD89-493D-B07C-75CF3626FA72}" destId="{DB4AA376-3AB1-4AA2-9EDB-97A374A38DF7}" srcOrd="0" destOrd="0" parTransId="{56B78AFB-794A-4C3B-8D7B-5712F1647E7B}" sibTransId="{098EB10D-7227-458A-BE03-506CAEE4BADD}"/>
    <dgm:cxn modelId="{0A01DDC6-3C14-48FD-9156-EE90439F2EC5}" type="presOf" srcId="{9B068E82-2216-4AA3-8B92-E9655B398BDE}" destId="{F3ADB7B1-F49C-4E27-9727-8BA26641465A}" srcOrd="1" destOrd="1" presId="urn:microsoft.com/office/officeart/2005/8/layout/cycle4"/>
    <dgm:cxn modelId="{D172DFC9-7EFE-4A7D-B4D6-ECBB08D084EB}" srcId="{750A11A7-7C01-4196-B323-D2C899DED6F9}" destId="{CF3516DC-7DCB-4429-AF84-929871F1BA8F}" srcOrd="1" destOrd="0" parTransId="{591FECF5-6F11-45D0-AAA2-950CCD8CA02E}" sibTransId="{EDF3AFFC-DCCA-4AD5-B8CB-39B814493132}"/>
    <dgm:cxn modelId="{D842CADA-53E6-44C7-8B0F-514AB6CABCB4}" type="presOf" srcId="{1FA58E63-454F-4D37-B7B1-AA4AC23308E1}" destId="{1B443160-EE03-4A7D-B66F-6D07C5B5A77E}" srcOrd="0" destOrd="0" presId="urn:microsoft.com/office/officeart/2005/8/layout/cycle4"/>
    <dgm:cxn modelId="{F4ECFCE7-0853-40AB-864D-A10C885B7CC8}" srcId="{750A11A7-7C01-4196-B323-D2C899DED6F9}" destId="{0FC9CB90-ED2C-49CE-AB12-E177940AF410}" srcOrd="0" destOrd="0" parTransId="{1FDE9D7E-D87E-49C6-AF62-7A678D14AAAD}" sibTransId="{7F7D284E-9C46-498A-9AC0-84A60E7B91A2}"/>
    <dgm:cxn modelId="{843A3CEC-6D6D-48A2-8886-BBBF7C926EB9}" srcId="{1FA58E63-454F-4D37-B7B1-AA4AC23308E1}" destId="{F1DAC9A9-E358-49BB-A594-5B3D5DD1BEFA}" srcOrd="0" destOrd="0" parTransId="{48A8C3A6-0DD9-481D-86AC-004DE5DBB787}" sibTransId="{865F7C25-2433-4D0B-B284-10389303790F}"/>
    <dgm:cxn modelId="{6FCCF90C-45B3-4315-98FB-0C9510B19463}" type="presParOf" srcId="{1565595D-2141-41B3-9FAC-4B40CB30EB41}" destId="{D0057144-8ECE-4930-9805-B35B1E825A5E}" srcOrd="0" destOrd="0" presId="urn:microsoft.com/office/officeart/2005/8/layout/cycle4"/>
    <dgm:cxn modelId="{1B24661E-5641-4D59-8A58-2E8ED957F5BE}" type="presParOf" srcId="{D0057144-8ECE-4930-9805-B35B1E825A5E}" destId="{87F8FD61-4F4E-4D3F-A3D5-63A560ADAB47}" srcOrd="0" destOrd="0" presId="urn:microsoft.com/office/officeart/2005/8/layout/cycle4"/>
    <dgm:cxn modelId="{3C08E9CD-5B33-4502-95B0-280940AC964E}" type="presParOf" srcId="{87F8FD61-4F4E-4D3F-A3D5-63A560ADAB47}" destId="{8B059D03-2E06-4D39-BE5B-1A36BDC94A72}" srcOrd="0" destOrd="0" presId="urn:microsoft.com/office/officeart/2005/8/layout/cycle4"/>
    <dgm:cxn modelId="{4F66F81D-DAB6-4EF4-998D-BD5CE6CBE07D}" type="presParOf" srcId="{87F8FD61-4F4E-4D3F-A3D5-63A560ADAB47}" destId="{2D1E3C42-80C8-4DF0-ADAB-F72DE3D8C1F5}" srcOrd="1" destOrd="0" presId="urn:microsoft.com/office/officeart/2005/8/layout/cycle4"/>
    <dgm:cxn modelId="{727681B8-3447-4B51-8D32-34ACB77EB057}" type="presParOf" srcId="{D0057144-8ECE-4930-9805-B35B1E825A5E}" destId="{2A4C39F3-F076-43DC-BC7D-67EB31237815}" srcOrd="1" destOrd="0" presId="urn:microsoft.com/office/officeart/2005/8/layout/cycle4"/>
    <dgm:cxn modelId="{35C402B8-2650-47B0-B924-3761B7F9A02E}" type="presParOf" srcId="{2A4C39F3-F076-43DC-BC7D-67EB31237815}" destId="{AC1644CD-1DA9-433D-BA4C-3A5FB5716DA0}" srcOrd="0" destOrd="0" presId="urn:microsoft.com/office/officeart/2005/8/layout/cycle4"/>
    <dgm:cxn modelId="{32382C5F-776E-4FB1-B3FE-2910728A8BEB}" type="presParOf" srcId="{2A4C39F3-F076-43DC-BC7D-67EB31237815}" destId="{F2E67FEF-3E63-41DD-9C5B-1D37DABB30B4}" srcOrd="1" destOrd="0" presId="urn:microsoft.com/office/officeart/2005/8/layout/cycle4"/>
    <dgm:cxn modelId="{C05F11F5-4F13-4612-AB26-FA95DCBFA1DA}" type="presParOf" srcId="{D0057144-8ECE-4930-9805-B35B1E825A5E}" destId="{18AF6567-CA0B-43E9-9867-E2196B98C4C2}" srcOrd="2" destOrd="0" presId="urn:microsoft.com/office/officeart/2005/8/layout/cycle4"/>
    <dgm:cxn modelId="{14B9C2D8-CE03-40F4-A765-7D95D589D776}" type="presParOf" srcId="{18AF6567-CA0B-43E9-9867-E2196B98C4C2}" destId="{0E506643-5656-4787-917D-0374BA1F85DD}" srcOrd="0" destOrd="0" presId="urn:microsoft.com/office/officeart/2005/8/layout/cycle4"/>
    <dgm:cxn modelId="{A3944160-4F92-494C-A0F5-8643AD2264AC}" type="presParOf" srcId="{18AF6567-CA0B-43E9-9867-E2196B98C4C2}" destId="{F3ADB7B1-F49C-4E27-9727-8BA26641465A}" srcOrd="1" destOrd="0" presId="urn:microsoft.com/office/officeart/2005/8/layout/cycle4"/>
    <dgm:cxn modelId="{4341E92F-3D13-4ED9-A5D6-7F8031935238}" type="presParOf" srcId="{D0057144-8ECE-4930-9805-B35B1E825A5E}" destId="{9CBB28C4-AFF9-43DB-A0D9-8C653E8F0113}" srcOrd="3" destOrd="0" presId="urn:microsoft.com/office/officeart/2005/8/layout/cycle4"/>
    <dgm:cxn modelId="{E73FB2E9-71C1-4CBB-8B31-534EB1FD88B2}" type="presParOf" srcId="{1565595D-2141-41B3-9FAC-4B40CB30EB41}" destId="{6D8BE163-D014-44B8-917C-F45620B17D06}" srcOrd="1" destOrd="0" presId="urn:microsoft.com/office/officeart/2005/8/layout/cycle4"/>
    <dgm:cxn modelId="{954C03A0-8C92-4772-B5B2-62E375AF86BD}" type="presParOf" srcId="{6D8BE163-D014-44B8-917C-F45620B17D06}" destId="{1B443160-EE03-4A7D-B66F-6D07C5B5A77E}" srcOrd="0" destOrd="0" presId="urn:microsoft.com/office/officeart/2005/8/layout/cycle4"/>
    <dgm:cxn modelId="{10193B5D-510B-4B36-B23F-F1CFAEE0EF1A}" type="presParOf" srcId="{6D8BE163-D014-44B8-917C-F45620B17D06}" destId="{74CC9C46-9EDA-4095-988A-B84A5D5F7430}" srcOrd="1" destOrd="0" presId="urn:microsoft.com/office/officeart/2005/8/layout/cycle4"/>
    <dgm:cxn modelId="{FED9D9BB-D3F3-4A5A-8992-93D65792DA8F}" type="presParOf" srcId="{6D8BE163-D014-44B8-917C-F45620B17D06}" destId="{A0113F40-C587-417F-B353-F29EABFD10F1}" srcOrd="2" destOrd="0" presId="urn:microsoft.com/office/officeart/2005/8/layout/cycle4"/>
    <dgm:cxn modelId="{6BFBC7AD-BC2F-4B49-91A5-43566D8ACD9D}" type="presParOf" srcId="{6D8BE163-D014-44B8-917C-F45620B17D06}" destId="{A06B9D8B-9F57-4F61-BF62-31AE4C3ACE75}" srcOrd="3" destOrd="0" presId="urn:microsoft.com/office/officeart/2005/8/layout/cycle4"/>
    <dgm:cxn modelId="{A91F8EB7-306A-47CE-9B45-7DDDFFF184EF}" type="presParOf" srcId="{6D8BE163-D014-44B8-917C-F45620B17D06}" destId="{ED12BC82-6DA6-4618-A927-B341863F0605}" srcOrd="4" destOrd="0" presId="urn:microsoft.com/office/officeart/2005/8/layout/cycle4"/>
    <dgm:cxn modelId="{058D6FDA-E0F1-4A1D-8DAA-600AD5175735}" type="presParOf" srcId="{1565595D-2141-41B3-9FAC-4B40CB30EB41}" destId="{57763C45-893D-4FD1-8F43-F9EB1B68D679}" srcOrd="2" destOrd="0" presId="urn:microsoft.com/office/officeart/2005/8/layout/cycle4"/>
    <dgm:cxn modelId="{A0D2843C-9D7C-4DAD-A494-19E7BADCDDF4}" type="presParOf" srcId="{1565595D-2141-41B3-9FAC-4B40CB30EB41}" destId="{00E2A0E8-32EA-4E65-BDBF-6BC6B27A890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6643-5656-4787-917D-0374BA1F85DD}">
      <dsp:nvSpPr>
        <dsp:cNvPr id="0" name=""/>
        <dsp:cNvSpPr/>
      </dsp:nvSpPr>
      <dsp:spPr>
        <a:xfrm>
          <a:off x="280482" y="3507084"/>
          <a:ext cx="3557840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7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bg1"/>
              </a:solidFill>
            </a:rPr>
            <a:t>Lancering</a:t>
          </a:r>
        </a:p>
      </dsp:txBody>
      <dsp:txXfrm>
        <a:off x="316736" y="3955936"/>
        <a:ext cx="2417980" cy="1165286"/>
      </dsp:txXfrm>
    </dsp:sp>
    <dsp:sp modelId="{AC1644CD-1DA9-433D-BA4C-3A5FB5716DA0}">
      <dsp:nvSpPr>
        <dsp:cNvPr id="0" name=""/>
        <dsp:cNvSpPr/>
      </dsp:nvSpPr>
      <dsp:spPr>
        <a:xfrm>
          <a:off x="4729602" y="3507084"/>
          <a:ext cx="2973453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nl-NL" sz="29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800" kern="1200" dirty="0">
              <a:solidFill>
                <a:schemeClr val="bg1"/>
              </a:solidFill>
            </a:rPr>
            <a:t>Pilots</a:t>
          </a:r>
        </a:p>
      </dsp:txBody>
      <dsp:txXfrm>
        <a:off x="5657892" y="3955936"/>
        <a:ext cx="2008909" cy="1165286"/>
      </dsp:txXfrm>
    </dsp:sp>
    <dsp:sp modelId="{8B059D03-2E06-4D39-BE5B-1A36BDC94A72}">
      <dsp:nvSpPr>
        <dsp:cNvPr id="0" name=""/>
        <dsp:cNvSpPr/>
      </dsp:nvSpPr>
      <dsp:spPr>
        <a:xfrm>
          <a:off x="290126" y="0"/>
          <a:ext cx="3538554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Vragen uit de markt</a:t>
          </a:r>
        </a:p>
      </dsp:txBody>
      <dsp:txXfrm>
        <a:off x="326380" y="36254"/>
        <a:ext cx="2404479" cy="1165286"/>
      </dsp:txXfrm>
    </dsp:sp>
    <dsp:sp modelId="{1B443160-EE03-4A7D-B66F-6D07C5B5A77E}">
      <dsp:nvSpPr>
        <dsp:cNvPr id="0" name=""/>
        <dsp:cNvSpPr/>
      </dsp:nvSpPr>
      <dsp:spPr>
        <a:xfrm>
          <a:off x="1707007" y="293976"/>
          <a:ext cx="2233187" cy="2233187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2017</a:t>
          </a:r>
        </a:p>
      </dsp:txBody>
      <dsp:txXfrm>
        <a:off x="2361092" y="948061"/>
        <a:ext cx="1579102" cy="1579102"/>
      </dsp:txXfrm>
    </dsp:sp>
    <dsp:sp modelId="{74CC9C46-9EDA-4095-988A-B84A5D5F7430}">
      <dsp:nvSpPr>
        <dsp:cNvPr id="0" name=""/>
        <dsp:cNvSpPr/>
      </dsp:nvSpPr>
      <dsp:spPr>
        <a:xfrm rot="5400000">
          <a:off x="4043344" y="293976"/>
          <a:ext cx="2233187" cy="2233187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dirty="0"/>
            <a:t>juni 2019</a:t>
          </a:r>
          <a:endParaRPr lang="nl-NL" sz="2300" kern="1200" dirty="0"/>
        </a:p>
      </dsp:txBody>
      <dsp:txXfrm rot="-5400000">
        <a:off x="4043344" y="948061"/>
        <a:ext cx="1579102" cy="1579102"/>
      </dsp:txXfrm>
    </dsp:sp>
    <dsp:sp modelId="{A0113F40-C587-417F-B353-F29EABFD10F1}">
      <dsp:nvSpPr>
        <dsp:cNvPr id="0" name=""/>
        <dsp:cNvSpPr/>
      </dsp:nvSpPr>
      <dsp:spPr>
        <a:xfrm rot="10800000">
          <a:off x="4036287" y="2620777"/>
          <a:ext cx="2233187" cy="2233187"/>
        </a:xfrm>
        <a:prstGeom prst="pieWedg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mei 2021 juni 2021</a:t>
          </a:r>
        </a:p>
      </dsp:txBody>
      <dsp:txXfrm rot="10800000">
        <a:off x="4036287" y="2620777"/>
        <a:ext cx="1579102" cy="1579102"/>
      </dsp:txXfrm>
    </dsp:sp>
    <dsp:sp modelId="{A06B9D8B-9F57-4F61-BF62-31AE4C3ACE75}">
      <dsp:nvSpPr>
        <dsp:cNvPr id="0" name=""/>
        <dsp:cNvSpPr/>
      </dsp:nvSpPr>
      <dsp:spPr>
        <a:xfrm rot="16200000">
          <a:off x="1707007" y="2630313"/>
          <a:ext cx="2233187" cy="2233187"/>
        </a:xfrm>
        <a:prstGeom prst="pieWedg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25</a:t>
          </a:r>
          <a:r>
            <a:rPr lang="nl-NL" sz="2300" kern="1200" dirty="0">
              <a:solidFill>
                <a:schemeClr val="bg1"/>
              </a:solidFill>
            </a:rPr>
            <a:t>.</a:t>
          </a:r>
          <a:r>
            <a:rPr lang="nl-NL" sz="2300" kern="1200" dirty="0"/>
            <a:t>januari 2022</a:t>
          </a:r>
        </a:p>
      </dsp:txBody>
      <dsp:txXfrm rot="5400000">
        <a:off x="2361092" y="2630313"/>
        <a:ext cx="1579102" cy="1579102"/>
      </dsp:txXfrm>
    </dsp:sp>
    <dsp:sp modelId="{57763C45-893D-4FD1-8F43-F9EB1B68D679}">
      <dsp:nvSpPr>
        <dsp:cNvPr id="0" name=""/>
        <dsp:cNvSpPr/>
      </dsp:nvSpPr>
      <dsp:spPr>
        <a:xfrm>
          <a:off x="3606248" y="2114565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2A0E8-32EA-4E65-BDBF-6BC6B27A890A}">
      <dsp:nvSpPr>
        <dsp:cNvPr id="0" name=""/>
        <dsp:cNvSpPr/>
      </dsp:nvSpPr>
      <dsp:spPr>
        <a:xfrm rot="10800000">
          <a:off x="3606248" y="2372439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644CD-1DA9-433D-BA4C-3A5FB5716DA0}">
      <dsp:nvSpPr>
        <dsp:cNvPr id="0" name=""/>
        <dsp:cNvSpPr/>
      </dsp:nvSpPr>
      <dsp:spPr>
        <a:xfrm>
          <a:off x="4724781" y="3507084"/>
          <a:ext cx="2973453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nl-NL" sz="29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800" kern="1200" dirty="0">
              <a:solidFill>
                <a:schemeClr val="bg1"/>
              </a:solidFill>
            </a:rPr>
            <a:t>Pilots</a:t>
          </a:r>
        </a:p>
      </dsp:txBody>
      <dsp:txXfrm>
        <a:off x="5653071" y="3955936"/>
        <a:ext cx="2008909" cy="1165286"/>
      </dsp:txXfrm>
    </dsp:sp>
    <dsp:sp modelId="{8B059D03-2E06-4D39-BE5B-1A36BDC94A72}">
      <dsp:nvSpPr>
        <dsp:cNvPr id="0" name=""/>
        <dsp:cNvSpPr/>
      </dsp:nvSpPr>
      <dsp:spPr>
        <a:xfrm>
          <a:off x="285304" y="0"/>
          <a:ext cx="3538554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Vragen uit de markt</a:t>
          </a:r>
        </a:p>
      </dsp:txBody>
      <dsp:txXfrm>
        <a:off x="321558" y="36254"/>
        <a:ext cx="2404479" cy="1165286"/>
      </dsp:txXfrm>
    </dsp:sp>
    <dsp:sp modelId="{1B443160-EE03-4A7D-B66F-6D07C5B5A77E}">
      <dsp:nvSpPr>
        <dsp:cNvPr id="0" name=""/>
        <dsp:cNvSpPr/>
      </dsp:nvSpPr>
      <dsp:spPr>
        <a:xfrm>
          <a:off x="1707007" y="293976"/>
          <a:ext cx="2233187" cy="2233187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2017</a:t>
          </a:r>
        </a:p>
      </dsp:txBody>
      <dsp:txXfrm>
        <a:off x="2361092" y="948061"/>
        <a:ext cx="1579102" cy="1579102"/>
      </dsp:txXfrm>
    </dsp:sp>
    <dsp:sp modelId="{74CC9C46-9EDA-4095-988A-B84A5D5F7430}">
      <dsp:nvSpPr>
        <dsp:cNvPr id="0" name=""/>
        <dsp:cNvSpPr/>
      </dsp:nvSpPr>
      <dsp:spPr>
        <a:xfrm rot="5400000">
          <a:off x="4043344" y="293976"/>
          <a:ext cx="2233187" cy="2233187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dirty="0"/>
            <a:t>juni 2019</a:t>
          </a:r>
          <a:endParaRPr lang="nl-NL" sz="2300" kern="1200" dirty="0"/>
        </a:p>
      </dsp:txBody>
      <dsp:txXfrm rot="-5400000">
        <a:off x="4043344" y="948061"/>
        <a:ext cx="1579102" cy="1579102"/>
      </dsp:txXfrm>
    </dsp:sp>
    <dsp:sp modelId="{A0113F40-C587-417F-B353-F29EABFD10F1}">
      <dsp:nvSpPr>
        <dsp:cNvPr id="0" name=""/>
        <dsp:cNvSpPr/>
      </dsp:nvSpPr>
      <dsp:spPr>
        <a:xfrm rot="10800000">
          <a:off x="4036287" y="2620777"/>
          <a:ext cx="2233187" cy="2233187"/>
        </a:xfrm>
        <a:prstGeom prst="pieWedg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mei 2021 juni 2021</a:t>
          </a:r>
        </a:p>
      </dsp:txBody>
      <dsp:txXfrm rot="10800000">
        <a:off x="4036287" y="2620777"/>
        <a:ext cx="1579102" cy="1579102"/>
      </dsp:txXfrm>
    </dsp:sp>
    <dsp:sp modelId="{A06B9D8B-9F57-4F61-BF62-31AE4C3ACE75}">
      <dsp:nvSpPr>
        <dsp:cNvPr id="0" name=""/>
        <dsp:cNvSpPr/>
      </dsp:nvSpPr>
      <dsp:spPr>
        <a:xfrm rot="16200000">
          <a:off x="1707007" y="2630313"/>
          <a:ext cx="2233187" cy="2233187"/>
        </a:xfrm>
        <a:prstGeom prst="pieWedg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25</a:t>
          </a:r>
          <a:r>
            <a:rPr lang="nl-NL" sz="2300" kern="1200" dirty="0">
              <a:solidFill>
                <a:schemeClr val="bg1"/>
              </a:solidFill>
            </a:rPr>
            <a:t>.</a:t>
          </a:r>
          <a:r>
            <a:rPr lang="nl-NL" sz="2300" kern="1200" dirty="0"/>
            <a:t>januari 2022</a:t>
          </a:r>
        </a:p>
      </dsp:txBody>
      <dsp:txXfrm rot="5400000">
        <a:off x="2361092" y="2630313"/>
        <a:ext cx="1579102" cy="1579102"/>
      </dsp:txXfrm>
    </dsp:sp>
    <dsp:sp modelId="{57763C45-893D-4FD1-8F43-F9EB1B68D679}">
      <dsp:nvSpPr>
        <dsp:cNvPr id="0" name=""/>
        <dsp:cNvSpPr/>
      </dsp:nvSpPr>
      <dsp:spPr>
        <a:xfrm>
          <a:off x="3606248" y="2114565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2A0E8-32EA-4E65-BDBF-6BC6B27A890A}">
      <dsp:nvSpPr>
        <dsp:cNvPr id="0" name=""/>
        <dsp:cNvSpPr/>
      </dsp:nvSpPr>
      <dsp:spPr>
        <a:xfrm rot="10800000">
          <a:off x="3606248" y="2372439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644CD-1DA9-433D-BA4C-3A5FB5716DA0}">
      <dsp:nvSpPr>
        <dsp:cNvPr id="0" name=""/>
        <dsp:cNvSpPr/>
      </dsp:nvSpPr>
      <dsp:spPr>
        <a:xfrm>
          <a:off x="4724781" y="3507084"/>
          <a:ext cx="2973453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nl-NL" sz="29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800" kern="1200" dirty="0"/>
            <a:t>Pilots</a:t>
          </a:r>
        </a:p>
      </dsp:txBody>
      <dsp:txXfrm>
        <a:off x="5653071" y="3955936"/>
        <a:ext cx="2008909" cy="1165286"/>
      </dsp:txXfrm>
    </dsp:sp>
    <dsp:sp modelId="{8B059D03-2E06-4D39-BE5B-1A36BDC94A72}">
      <dsp:nvSpPr>
        <dsp:cNvPr id="0" name=""/>
        <dsp:cNvSpPr/>
      </dsp:nvSpPr>
      <dsp:spPr>
        <a:xfrm>
          <a:off x="285304" y="0"/>
          <a:ext cx="3538554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Vragen uit de markt</a:t>
          </a:r>
        </a:p>
      </dsp:txBody>
      <dsp:txXfrm>
        <a:off x="321558" y="36254"/>
        <a:ext cx="2404479" cy="1165286"/>
      </dsp:txXfrm>
    </dsp:sp>
    <dsp:sp modelId="{1B443160-EE03-4A7D-B66F-6D07C5B5A77E}">
      <dsp:nvSpPr>
        <dsp:cNvPr id="0" name=""/>
        <dsp:cNvSpPr/>
      </dsp:nvSpPr>
      <dsp:spPr>
        <a:xfrm>
          <a:off x="1707007" y="293976"/>
          <a:ext cx="2233187" cy="2233187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2017</a:t>
          </a:r>
        </a:p>
      </dsp:txBody>
      <dsp:txXfrm>
        <a:off x="2361092" y="948061"/>
        <a:ext cx="1579102" cy="1579102"/>
      </dsp:txXfrm>
    </dsp:sp>
    <dsp:sp modelId="{74CC9C46-9EDA-4095-988A-B84A5D5F7430}">
      <dsp:nvSpPr>
        <dsp:cNvPr id="0" name=""/>
        <dsp:cNvSpPr/>
      </dsp:nvSpPr>
      <dsp:spPr>
        <a:xfrm rot="5400000">
          <a:off x="4043344" y="293976"/>
          <a:ext cx="2233187" cy="2233187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dirty="0"/>
            <a:t>juni 2019</a:t>
          </a:r>
          <a:endParaRPr lang="nl-NL" sz="2300" kern="1200" dirty="0"/>
        </a:p>
      </dsp:txBody>
      <dsp:txXfrm rot="-5400000">
        <a:off x="4043344" y="948061"/>
        <a:ext cx="1579102" cy="1579102"/>
      </dsp:txXfrm>
    </dsp:sp>
    <dsp:sp modelId="{A0113F40-C587-417F-B353-F29EABFD10F1}">
      <dsp:nvSpPr>
        <dsp:cNvPr id="0" name=""/>
        <dsp:cNvSpPr/>
      </dsp:nvSpPr>
      <dsp:spPr>
        <a:xfrm rot="10800000">
          <a:off x="4036287" y="2620777"/>
          <a:ext cx="2233187" cy="2233187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mei 2021 juni 2021</a:t>
          </a:r>
        </a:p>
      </dsp:txBody>
      <dsp:txXfrm rot="10800000">
        <a:off x="4036287" y="2620777"/>
        <a:ext cx="1579102" cy="1579102"/>
      </dsp:txXfrm>
    </dsp:sp>
    <dsp:sp modelId="{A06B9D8B-9F57-4F61-BF62-31AE4C3ACE75}">
      <dsp:nvSpPr>
        <dsp:cNvPr id="0" name=""/>
        <dsp:cNvSpPr/>
      </dsp:nvSpPr>
      <dsp:spPr>
        <a:xfrm rot="16200000">
          <a:off x="1707007" y="2630313"/>
          <a:ext cx="2233187" cy="2233187"/>
        </a:xfrm>
        <a:prstGeom prst="pieWedg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25</a:t>
          </a:r>
          <a:r>
            <a:rPr lang="nl-NL" sz="2300" kern="1200" dirty="0">
              <a:solidFill>
                <a:schemeClr val="bg1"/>
              </a:solidFill>
            </a:rPr>
            <a:t>.</a:t>
          </a:r>
          <a:r>
            <a:rPr lang="nl-NL" sz="2300" kern="1200" dirty="0"/>
            <a:t>januari 2022</a:t>
          </a:r>
        </a:p>
      </dsp:txBody>
      <dsp:txXfrm rot="5400000">
        <a:off x="2361092" y="2630313"/>
        <a:ext cx="1579102" cy="1579102"/>
      </dsp:txXfrm>
    </dsp:sp>
    <dsp:sp modelId="{57763C45-893D-4FD1-8F43-F9EB1B68D679}">
      <dsp:nvSpPr>
        <dsp:cNvPr id="0" name=""/>
        <dsp:cNvSpPr/>
      </dsp:nvSpPr>
      <dsp:spPr>
        <a:xfrm>
          <a:off x="3606248" y="2114565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2A0E8-32EA-4E65-BDBF-6BC6B27A890A}">
      <dsp:nvSpPr>
        <dsp:cNvPr id="0" name=""/>
        <dsp:cNvSpPr/>
      </dsp:nvSpPr>
      <dsp:spPr>
        <a:xfrm rot="10800000">
          <a:off x="3606248" y="2372439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6643-5656-4787-917D-0374BA1F85DD}">
      <dsp:nvSpPr>
        <dsp:cNvPr id="0" name=""/>
        <dsp:cNvSpPr/>
      </dsp:nvSpPr>
      <dsp:spPr>
        <a:xfrm>
          <a:off x="280482" y="3507084"/>
          <a:ext cx="3557840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7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Lancering</a:t>
          </a:r>
        </a:p>
      </dsp:txBody>
      <dsp:txXfrm>
        <a:off x="316736" y="3955936"/>
        <a:ext cx="2417980" cy="1165286"/>
      </dsp:txXfrm>
    </dsp:sp>
    <dsp:sp modelId="{AC1644CD-1DA9-433D-BA4C-3A5FB5716DA0}">
      <dsp:nvSpPr>
        <dsp:cNvPr id="0" name=""/>
        <dsp:cNvSpPr/>
      </dsp:nvSpPr>
      <dsp:spPr>
        <a:xfrm>
          <a:off x="4729602" y="3507084"/>
          <a:ext cx="2973453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nl-NL" sz="29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2800" kern="1200" dirty="0"/>
            <a:t>Pilots</a:t>
          </a:r>
        </a:p>
      </dsp:txBody>
      <dsp:txXfrm>
        <a:off x="5657892" y="3955936"/>
        <a:ext cx="2008909" cy="1165286"/>
      </dsp:txXfrm>
    </dsp:sp>
    <dsp:sp modelId="{8B059D03-2E06-4D39-BE5B-1A36BDC94A72}">
      <dsp:nvSpPr>
        <dsp:cNvPr id="0" name=""/>
        <dsp:cNvSpPr/>
      </dsp:nvSpPr>
      <dsp:spPr>
        <a:xfrm>
          <a:off x="290126" y="0"/>
          <a:ext cx="3538554" cy="16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/>
            <a:t>Vragen uit de markt</a:t>
          </a:r>
        </a:p>
      </dsp:txBody>
      <dsp:txXfrm>
        <a:off x="326380" y="36254"/>
        <a:ext cx="2404479" cy="1165286"/>
      </dsp:txXfrm>
    </dsp:sp>
    <dsp:sp modelId="{1B443160-EE03-4A7D-B66F-6D07C5B5A77E}">
      <dsp:nvSpPr>
        <dsp:cNvPr id="0" name=""/>
        <dsp:cNvSpPr/>
      </dsp:nvSpPr>
      <dsp:spPr>
        <a:xfrm>
          <a:off x="1707007" y="293976"/>
          <a:ext cx="2233187" cy="2233187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2017</a:t>
          </a:r>
        </a:p>
      </dsp:txBody>
      <dsp:txXfrm>
        <a:off x="2361092" y="948061"/>
        <a:ext cx="1579102" cy="1579102"/>
      </dsp:txXfrm>
    </dsp:sp>
    <dsp:sp modelId="{74CC9C46-9EDA-4095-988A-B84A5D5F7430}">
      <dsp:nvSpPr>
        <dsp:cNvPr id="0" name=""/>
        <dsp:cNvSpPr/>
      </dsp:nvSpPr>
      <dsp:spPr>
        <a:xfrm rot="5400000">
          <a:off x="4043344" y="293976"/>
          <a:ext cx="2233187" cy="2233187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dirty="0"/>
            <a:t>juni 2019</a:t>
          </a:r>
          <a:endParaRPr lang="nl-NL" sz="2300" kern="1200" dirty="0"/>
        </a:p>
      </dsp:txBody>
      <dsp:txXfrm rot="-5400000">
        <a:off x="4043344" y="948061"/>
        <a:ext cx="1579102" cy="1579102"/>
      </dsp:txXfrm>
    </dsp:sp>
    <dsp:sp modelId="{A0113F40-C587-417F-B353-F29EABFD10F1}">
      <dsp:nvSpPr>
        <dsp:cNvPr id="0" name=""/>
        <dsp:cNvSpPr/>
      </dsp:nvSpPr>
      <dsp:spPr>
        <a:xfrm rot="10800000">
          <a:off x="4036287" y="2620777"/>
          <a:ext cx="2233187" cy="2233187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mei 2021 juni 2021</a:t>
          </a:r>
        </a:p>
      </dsp:txBody>
      <dsp:txXfrm rot="10800000">
        <a:off x="4036287" y="2620777"/>
        <a:ext cx="1579102" cy="1579102"/>
      </dsp:txXfrm>
    </dsp:sp>
    <dsp:sp modelId="{A06B9D8B-9F57-4F61-BF62-31AE4C3ACE75}">
      <dsp:nvSpPr>
        <dsp:cNvPr id="0" name=""/>
        <dsp:cNvSpPr/>
      </dsp:nvSpPr>
      <dsp:spPr>
        <a:xfrm rot="16200000">
          <a:off x="1707007" y="2630313"/>
          <a:ext cx="2233187" cy="223318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25</a:t>
          </a:r>
          <a:r>
            <a:rPr lang="nl-NL" sz="2300" kern="1200" dirty="0">
              <a:solidFill>
                <a:schemeClr val="accent1"/>
              </a:solidFill>
            </a:rPr>
            <a:t>.</a:t>
          </a:r>
          <a:r>
            <a:rPr lang="nl-NL" sz="2300" kern="1200" dirty="0"/>
            <a:t>januari 2022</a:t>
          </a:r>
        </a:p>
      </dsp:txBody>
      <dsp:txXfrm rot="5400000">
        <a:off x="2361092" y="2630313"/>
        <a:ext cx="1579102" cy="1579102"/>
      </dsp:txXfrm>
    </dsp:sp>
    <dsp:sp modelId="{57763C45-893D-4FD1-8F43-F9EB1B68D679}">
      <dsp:nvSpPr>
        <dsp:cNvPr id="0" name=""/>
        <dsp:cNvSpPr/>
      </dsp:nvSpPr>
      <dsp:spPr>
        <a:xfrm>
          <a:off x="3606248" y="2114565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2A0E8-32EA-4E65-BDBF-6BC6B27A890A}">
      <dsp:nvSpPr>
        <dsp:cNvPr id="0" name=""/>
        <dsp:cNvSpPr/>
      </dsp:nvSpPr>
      <dsp:spPr>
        <a:xfrm rot="10800000">
          <a:off x="3606248" y="2372439"/>
          <a:ext cx="771042" cy="67047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8746FC6-B298-D0AF-DF1D-F6A351594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3A0158-A204-B154-F1B9-AD5EE92B16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3478A6-4179-4A7B-9F72-C408577A9CD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9506D7D-6877-F457-6C90-1E8221EEC9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3717C46D-6596-2F5B-83BC-D8146B7E8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98FC73-32C8-30EA-B729-4C13E75E4C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94E635-7A35-EE6A-A01D-4A890687C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5542DC-C81B-4226-A22B-16900A68538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39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2" Type="http://schemas.openxmlformats.org/officeDocument/2006/relationships/image" Target="../media/image4.jpe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6.png"/><Relationship Id="rId9" Type="http://schemas.openxmlformats.org/officeDocument/2006/relationships/image" Target="../media/image38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8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40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38.png"/><Relationship Id="rId14" Type="http://schemas.openxmlformats.org/officeDocument/2006/relationships/image" Target="../media/image14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41.jpeg"/><Relationship Id="rId8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FA358F-5713-4ACD-CD41-8C1DCD63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76E7-A59C-4E0F-8CB4-6EB8AA0FE363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F806D8-A45A-E6AA-C5C2-00920519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45AF4-190C-E8AA-7515-F98857FE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0FE1-2BF6-44E9-B0AC-37EFF3F191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840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9A23E5-0886-5E9D-FA9C-1F9E3A6F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FE06-342B-4792-B4A6-410C9F981EBB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F9D2E3-C14E-9ACC-C052-CB462B11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8F2EB0-8A83-655E-0410-9C65CB63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67F6-4D1F-4BA5-BF45-293CB88086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951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D9936-878F-C92C-F791-03252C73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F946-A87E-4C8B-8D8C-507713FD4AEC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0D68BF-5652-AA22-6310-19B2D93A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6C68C0-493D-8BF7-9234-15A57793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0C1B-4BD9-4828-A2F3-80C8F74AB28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014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09606" y="855221"/>
            <a:ext cx="8394263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>
          <a:xfrm>
            <a:off x="609600" y="1678477"/>
            <a:ext cx="10972800" cy="395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5DAD3F-5FD1-076C-74A6-8D2700DC6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7D09AD3-6438-4621-B0BF-0E6455E59F5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7945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3" y="1687136"/>
            <a:ext cx="5658585" cy="394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000" baseline="0"/>
            </a:lvl1pPr>
            <a:lvl2pPr marL="742950" indent="-28575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7776633" y="3600450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776633" y="1722438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3" y="858711"/>
            <a:ext cx="5658585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258E57B-F98D-742D-F280-DB9693DFEB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ACCA8A-7089-4601-8C59-36AEC8F681E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9530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25552" y="1387478"/>
            <a:ext cx="9770533" cy="492601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0C14129-3C20-696F-7143-F8063ADA64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1966749-A010-407D-AC0B-44955D7A7C7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168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E_logo_final.jpg">
            <a:extLst>
              <a:ext uri="{FF2B5EF4-FFF2-40B4-BE49-F238E27FC236}">
                <a16:creationId xmlns:a16="http://schemas.microsoft.com/office/drawing/2014/main" id="{9553444C-8ED6-1CF2-7937-9EDBD67B6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35188"/>
            <a:ext cx="59531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2F8B2-D839-9DCA-AFFA-FBCFF0466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78038B-9F4D-4851-AF53-612C3BA2377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5653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E0F7281-697E-C88F-3D1E-163E763B1D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28663" y="1069975"/>
            <a:ext cx="11171237" cy="5010150"/>
            <a:chOff x="546650" y="1070023"/>
            <a:chExt cx="8378313" cy="5010663"/>
          </a:xfrm>
        </p:grpSpPr>
        <p:pic>
          <p:nvPicPr>
            <p:cNvPr id="3" name="Picture 41">
              <a:extLst>
                <a:ext uri="{FF2B5EF4-FFF2-40B4-BE49-F238E27FC236}">
                  <a16:creationId xmlns:a16="http://schemas.microsoft.com/office/drawing/2014/main" id="{1927F8E3-CF6A-236E-9734-C65164CEE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96" y="1813822"/>
              <a:ext cx="1254924" cy="125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http://aldistanbul.com/wp-content/uploads/2010/03/agid_logo_buyuk_11.jpg">
              <a:extLst>
                <a:ext uri="{FF2B5EF4-FFF2-40B4-BE49-F238E27FC236}">
                  <a16:creationId xmlns:a16="http://schemas.microsoft.com/office/drawing/2014/main" id="{7DA517D4-B0D8-3C4A-C3E7-EB4F72DAD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191" y="1387918"/>
              <a:ext cx="844854" cy="39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AFLE">
              <a:extLst>
                <a:ext uri="{FF2B5EF4-FFF2-40B4-BE49-F238E27FC236}">
                  <a16:creationId xmlns:a16="http://schemas.microsoft.com/office/drawing/2014/main" id="{35DC5425-A7E4-E511-03BB-8C6229CAF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01" y="1236508"/>
              <a:ext cx="1007213" cy="6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falum">
              <a:extLst>
                <a:ext uri="{FF2B5EF4-FFF2-40B4-BE49-F238E27FC236}">
                  <a16:creationId xmlns:a16="http://schemas.microsoft.com/office/drawing/2014/main" id="{A10F8CD4-B3B0-0946-1B8B-50C067D23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516" y="1070023"/>
              <a:ext cx="1411154" cy="94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6" descr="Assil">
              <a:extLst>
                <a:ext uri="{FF2B5EF4-FFF2-40B4-BE49-F238E27FC236}">
                  <a16:creationId xmlns:a16="http://schemas.microsoft.com/office/drawing/2014/main" id="{D6438047-D57E-3FD1-888D-93EC9386D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223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http://www.lightingeurope.org/uploads/images/logos/aura_light_new.jpg">
              <a:extLst>
                <a:ext uri="{FF2B5EF4-FFF2-40B4-BE49-F238E27FC236}">
                  <a16:creationId xmlns:a16="http://schemas.microsoft.com/office/drawing/2014/main" id="{526B3A41-4C80-F7B0-FD75-486AD4EAB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50" y="199706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FEEI">
              <a:extLst>
                <a:ext uri="{FF2B5EF4-FFF2-40B4-BE49-F238E27FC236}">
                  <a16:creationId xmlns:a16="http://schemas.microsoft.com/office/drawing/2014/main" id="{8676C057-1869-DA7B-8865-313050162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20" y="2096561"/>
              <a:ext cx="1065213" cy="7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GE">
              <a:extLst>
                <a:ext uri="{FF2B5EF4-FFF2-40B4-BE49-F238E27FC236}">
                  <a16:creationId xmlns:a16="http://schemas.microsoft.com/office/drawing/2014/main" id="{362E9BA7-9708-7AC4-AC7F-8A6EA23E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83" y="2737619"/>
              <a:ext cx="1278189" cy="8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G.I.L. GROUPEMENT INTERPROFESSIONNEL DU LUMINAIRE">
              <a:extLst>
                <a:ext uri="{FF2B5EF4-FFF2-40B4-BE49-F238E27FC236}">
                  <a16:creationId xmlns:a16="http://schemas.microsoft.com/office/drawing/2014/main" id="{A5BBE774-6D53-C79D-24E2-05EB56705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182" y="2829759"/>
              <a:ext cx="1191285" cy="7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" descr="Halla">
              <a:extLst>
                <a:ext uri="{FF2B5EF4-FFF2-40B4-BE49-F238E27FC236}">
                  <a16:creationId xmlns:a16="http://schemas.microsoft.com/office/drawing/2014/main" id="{8B0066F4-5233-B5A9-0785-A3798C9F1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421" y="2952845"/>
              <a:ext cx="882060" cy="58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0" descr="IGENS">
              <a:extLst>
                <a:ext uri="{FF2B5EF4-FFF2-40B4-BE49-F238E27FC236}">
                  <a16:creationId xmlns:a16="http://schemas.microsoft.com/office/drawing/2014/main" id="{D8911AFC-3F81-0275-BCBE-EECF62DDF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814" y="2828526"/>
              <a:ext cx="1306398" cy="87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4" descr="Lighting Industry Association">
              <a:extLst>
                <a:ext uri="{FF2B5EF4-FFF2-40B4-BE49-F238E27FC236}">
                  <a16:creationId xmlns:a16="http://schemas.microsoft.com/office/drawing/2014/main" id="{9275B331-E5E9-C352-B615-0680EC951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39" y="365174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6" descr="LightTech">
              <a:extLst>
                <a:ext uri="{FF2B5EF4-FFF2-40B4-BE49-F238E27FC236}">
                  <a16:creationId xmlns:a16="http://schemas.microsoft.com/office/drawing/2014/main" id="{C0064B68-1F71-516C-0E7C-FF2ECCB20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348" y="3680221"/>
              <a:ext cx="1040984" cy="69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 descr="Minebea">
              <a:extLst>
                <a:ext uri="{FF2B5EF4-FFF2-40B4-BE49-F238E27FC236}">
                  <a16:creationId xmlns:a16="http://schemas.microsoft.com/office/drawing/2014/main" id="{026900C3-982C-77CA-BA9E-90C21249C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427" y="370909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" descr="NLA - Nederlandse Licht Associatie">
              <a:extLst>
                <a:ext uri="{FF2B5EF4-FFF2-40B4-BE49-F238E27FC236}">
                  <a16:creationId xmlns:a16="http://schemas.microsoft.com/office/drawing/2014/main" id="{14F26CA5-4B1D-0C81-CA88-0767F836C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367132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Panasonic">
              <a:extLst>
                <a:ext uri="{FF2B5EF4-FFF2-40B4-BE49-F238E27FC236}">
                  <a16:creationId xmlns:a16="http://schemas.microsoft.com/office/drawing/2014/main" id="{016ED28D-1BC1-BBD1-4835-5D7514BC6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903" y="4521555"/>
              <a:ext cx="1268015" cy="84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8" descr="Philips">
              <a:extLst>
                <a:ext uri="{FF2B5EF4-FFF2-40B4-BE49-F238E27FC236}">
                  <a16:creationId xmlns:a16="http://schemas.microsoft.com/office/drawing/2014/main" id="{582CE207-8370-5DA7-2854-A8C84352A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902" y="4508896"/>
              <a:ext cx="1316006" cy="87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0" descr="POL Lighting">
              <a:extLst>
                <a:ext uri="{FF2B5EF4-FFF2-40B4-BE49-F238E27FC236}">
                  <a16:creationId xmlns:a16="http://schemas.microsoft.com/office/drawing/2014/main" id="{2DB173CE-7F98-B567-6069-E55C7B428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457782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2" descr="PZPO">
              <a:extLst>
                <a:ext uri="{FF2B5EF4-FFF2-40B4-BE49-F238E27FC236}">
                  <a16:creationId xmlns:a16="http://schemas.microsoft.com/office/drawing/2014/main" id="{154D0E4B-4D1D-EF8D-B540-61ACBD679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37" y="5305753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4" descr="belysningsbranschen">
              <a:extLst>
                <a:ext uri="{FF2B5EF4-FFF2-40B4-BE49-F238E27FC236}">
                  <a16:creationId xmlns:a16="http://schemas.microsoft.com/office/drawing/2014/main" id="{116B9F92-7C9E-9D3D-112F-332AF2E4C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12" y="4455674"/>
              <a:ext cx="1374867" cy="9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2" descr="Trilux - simplify your light">
              <a:extLst>
                <a:ext uri="{FF2B5EF4-FFF2-40B4-BE49-F238E27FC236}">
                  <a16:creationId xmlns:a16="http://schemas.microsoft.com/office/drawing/2014/main" id="{E76777F5-00BA-51DF-5141-0BFFB3763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59" y="530461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6" descr="http://www.lightingeurope.org/uploads/images/logos/zvei.png">
              <a:extLst>
                <a:ext uri="{FF2B5EF4-FFF2-40B4-BE49-F238E27FC236}">
                  <a16:creationId xmlns:a16="http://schemas.microsoft.com/office/drawing/2014/main" id="{FBEFD469-22F4-FA0A-78AC-86F62B342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960" y="531868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7">
              <a:extLst>
                <a:ext uri="{FF2B5EF4-FFF2-40B4-BE49-F238E27FC236}">
                  <a16:creationId xmlns:a16="http://schemas.microsoft.com/office/drawing/2014/main" id="{01BD8B72-F550-5AD8-1F44-0751208F4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45" y="5540690"/>
              <a:ext cx="953030" cy="34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8">
              <a:extLst>
                <a:ext uri="{FF2B5EF4-FFF2-40B4-BE49-F238E27FC236}">
                  <a16:creationId xmlns:a16="http://schemas.microsoft.com/office/drawing/2014/main" id="{150E19A6-7E73-1D6B-10AB-24060436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83" y="1437703"/>
              <a:ext cx="1125867" cy="34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0">
              <a:extLst>
                <a:ext uri="{FF2B5EF4-FFF2-40B4-BE49-F238E27FC236}">
                  <a16:creationId xmlns:a16="http://schemas.microsoft.com/office/drawing/2014/main" id="{A41C8670-999D-7322-ED42-BB77FBBF9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755" y="2154069"/>
              <a:ext cx="861647" cy="57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1">
              <a:extLst>
                <a:ext uri="{FF2B5EF4-FFF2-40B4-BE49-F238E27FC236}">
                  <a16:creationId xmlns:a16="http://schemas.microsoft.com/office/drawing/2014/main" id="{487B10BE-B789-8A05-B7D0-38E60BD81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140" y="2957484"/>
              <a:ext cx="924951" cy="61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2">
              <a:extLst>
                <a:ext uri="{FF2B5EF4-FFF2-40B4-BE49-F238E27FC236}">
                  <a16:creationId xmlns:a16="http://schemas.microsoft.com/office/drawing/2014/main" id="{AA231485-B874-DD62-137D-F4E73DBF8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280" y="3009666"/>
              <a:ext cx="1542683" cy="53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03">
              <a:extLst>
                <a:ext uri="{FF2B5EF4-FFF2-40B4-BE49-F238E27FC236}">
                  <a16:creationId xmlns:a16="http://schemas.microsoft.com/office/drawing/2014/main" id="{1C578A87-28D9-3638-59C1-D0155813C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140" y="371081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4">
              <a:extLst>
                <a:ext uri="{FF2B5EF4-FFF2-40B4-BE49-F238E27FC236}">
                  <a16:creationId xmlns:a16="http://schemas.microsoft.com/office/drawing/2014/main" id="{B81DE9E2-92E8-8CD3-E8B0-4A1C16B78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602" y="368095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5">
              <a:extLst>
                <a:ext uri="{FF2B5EF4-FFF2-40B4-BE49-F238E27FC236}">
                  <a16:creationId xmlns:a16="http://schemas.microsoft.com/office/drawing/2014/main" id="{7D7FA4F9-CF18-2112-8DAE-8B57FFF5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983" y="4671335"/>
              <a:ext cx="1143641" cy="5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6">
              <a:extLst>
                <a:ext uri="{FF2B5EF4-FFF2-40B4-BE49-F238E27FC236}">
                  <a16:creationId xmlns:a16="http://schemas.microsoft.com/office/drawing/2014/main" id="{B6D60D68-2582-2CB5-8E8D-0F445CE60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668" y="2298782"/>
              <a:ext cx="941053" cy="28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7">
              <a:extLst>
                <a:ext uri="{FF2B5EF4-FFF2-40B4-BE49-F238E27FC236}">
                  <a16:creationId xmlns:a16="http://schemas.microsoft.com/office/drawing/2014/main" id="{4E00AB5E-75F3-4F89-D14F-7CFA77C6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42" y="2275722"/>
              <a:ext cx="1105395" cy="27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54F68A5-922F-B346-9BE6-1E6023CD7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77" y="4551056"/>
              <a:ext cx="1082523" cy="72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Grafik 97">
            <a:extLst>
              <a:ext uri="{FF2B5EF4-FFF2-40B4-BE49-F238E27FC236}">
                <a16:creationId xmlns:a16="http://schemas.microsoft.com/office/drawing/2014/main" id="{57E1A9CA-3F7C-A5B0-E5C3-D28F9F03AD5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465263"/>
            <a:ext cx="172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956F8FA9-37F0-0714-79A7-DE476AB73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283B79D-2EAA-415A-AEF3-99964E1D925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2626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864186"/>
            <a:ext cx="8128000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OPENING 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87444"/>
            <a:ext cx="10972800" cy="3955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CC1072-51B7-AD80-B3D8-7B5D70749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3D6082D-BC85-4970-AFFC-F18A231A44D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837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3" y="849743"/>
            <a:ext cx="5658585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609603" y="1678165"/>
            <a:ext cx="5658585" cy="394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000" baseline="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7776633" y="3600450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776633" y="1722438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26452E-76BE-14B7-DA23-37CA9F48CB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9B306F3-9F16-470A-8639-092B2157C02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566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6">
            <a:extLst>
              <a:ext uri="{FF2B5EF4-FFF2-40B4-BE49-F238E27FC236}">
                <a16:creationId xmlns:a16="http://schemas.microsoft.com/office/drawing/2014/main" id="{3FED27DC-867A-70AA-976B-26A9D41196B2}"/>
              </a:ext>
            </a:extLst>
          </p:cNvPr>
          <p:cNvSpPr/>
          <p:nvPr/>
        </p:nvSpPr>
        <p:spPr>
          <a:xfrm>
            <a:off x="0" y="5994400"/>
            <a:ext cx="6705600" cy="863600"/>
          </a:xfrm>
          <a:prstGeom prst="rtTriangle">
            <a:avLst/>
          </a:prstGeom>
          <a:solidFill>
            <a:srgbClr val="DDD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5552" y="1387478"/>
            <a:ext cx="9770533" cy="49260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CC9D95-ED5E-DAAA-2DF9-383D95ACFE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987C99D-DF51-4CF0-AA41-9DF55EC70BC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177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62308-DC6A-BFA9-95D8-4C8EB587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DB12-AC8B-4630-A236-79039B77AD98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AED6EA-F7AF-FCE6-7CD0-4EC66239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80962C-36FC-1D98-C27D-E2035B14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3237-C47C-4446-B77D-E84BD7AECC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017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E_logo_final.jpg">
            <a:extLst>
              <a:ext uri="{FF2B5EF4-FFF2-40B4-BE49-F238E27FC236}">
                <a16:creationId xmlns:a16="http://schemas.microsoft.com/office/drawing/2014/main" id="{D0BBD7EA-990B-C601-C39D-6A04562F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35188"/>
            <a:ext cx="59531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560974E-A8D7-71EE-E1C8-D47569496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E99EB3-5AFF-4B10-BFFC-659B6F145BE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1839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1E2D932-5B4B-5C61-48BD-B5A3BB8715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28663" y="1069975"/>
            <a:ext cx="11171237" cy="5010150"/>
            <a:chOff x="546650" y="1070023"/>
            <a:chExt cx="8378313" cy="5010663"/>
          </a:xfrm>
        </p:grpSpPr>
        <p:pic>
          <p:nvPicPr>
            <p:cNvPr id="3" name="Picture 41">
              <a:extLst>
                <a:ext uri="{FF2B5EF4-FFF2-40B4-BE49-F238E27FC236}">
                  <a16:creationId xmlns:a16="http://schemas.microsoft.com/office/drawing/2014/main" id="{301B94A8-7398-0040-03B6-658AAA185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96" y="1813822"/>
              <a:ext cx="1254924" cy="125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http://aldistanbul.com/wp-content/uploads/2010/03/agid_logo_buyuk_11.jpg">
              <a:extLst>
                <a:ext uri="{FF2B5EF4-FFF2-40B4-BE49-F238E27FC236}">
                  <a16:creationId xmlns:a16="http://schemas.microsoft.com/office/drawing/2014/main" id="{0CB45951-969C-FDB8-AE08-B6E4081D3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191" y="1387918"/>
              <a:ext cx="844854" cy="39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FLE">
              <a:extLst>
                <a:ext uri="{FF2B5EF4-FFF2-40B4-BE49-F238E27FC236}">
                  <a16:creationId xmlns:a16="http://schemas.microsoft.com/office/drawing/2014/main" id="{7C5F74A1-B3A4-7C69-1558-048BBCBB4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01" y="1236508"/>
              <a:ext cx="1007213" cy="6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falum">
              <a:extLst>
                <a:ext uri="{FF2B5EF4-FFF2-40B4-BE49-F238E27FC236}">
                  <a16:creationId xmlns:a16="http://schemas.microsoft.com/office/drawing/2014/main" id="{9D5FE5BA-B89A-582E-2E7A-5B07D4D93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516" y="1070023"/>
              <a:ext cx="1411154" cy="94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6" descr="Assil">
              <a:extLst>
                <a:ext uri="{FF2B5EF4-FFF2-40B4-BE49-F238E27FC236}">
                  <a16:creationId xmlns:a16="http://schemas.microsoft.com/office/drawing/2014/main" id="{2F01524F-87E1-D7E6-F931-B640D97E7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223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http://www.lightingeurope.org/uploads/images/logos/aura_light_new.jpg">
              <a:extLst>
                <a:ext uri="{FF2B5EF4-FFF2-40B4-BE49-F238E27FC236}">
                  <a16:creationId xmlns:a16="http://schemas.microsoft.com/office/drawing/2014/main" id="{94E8B67C-3371-00EB-38DB-4F45E19D6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50" y="199706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FEEI">
              <a:extLst>
                <a:ext uri="{FF2B5EF4-FFF2-40B4-BE49-F238E27FC236}">
                  <a16:creationId xmlns:a16="http://schemas.microsoft.com/office/drawing/2014/main" id="{BA210568-15F7-AC78-5459-AC5942E58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20" y="2096561"/>
              <a:ext cx="1065213" cy="7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GE">
              <a:extLst>
                <a:ext uri="{FF2B5EF4-FFF2-40B4-BE49-F238E27FC236}">
                  <a16:creationId xmlns:a16="http://schemas.microsoft.com/office/drawing/2014/main" id="{F125A074-D4F8-5038-39F9-FAEA083F0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83" y="2737619"/>
              <a:ext cx="1278189" cy="8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G.I.L. GROUPEMENT INTERPROFESSIONNEL DU LUMINAIRE">
              <a:extLst>
                <a:ext uri="{FF2B5EF4-FFF2-40B4-BE49-F238E27FC236}">
                  <a16:creationId xmlns:a16="http://schemas.microsoft.com/office/drawing/2014/main" id="{614C3E66-F244-7F68-CBA6-18D2EDDA6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182" y="2829759"/>
              <a:ext cx="1191285" cy="7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" descr="Halla">
              <a:extLst>
                <a:ext uri="{FF2B5EF4-FFF2-40B4-BE49-F238E27FC236}">
                  <a16:creationId xmlns:a16="http://schemas.microsoft.com/office/drawing/2014/main" id="{BC5F3922-534B-F0FB-975F-5DCC34C77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421" y="2952845"/>
              <a:ext cx="882060" cy="58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0" descr="IGENS">
              <a:extLst>
                <a:ext uri="{FF2B5EF4-FFF2-40B4-BE49-F238E27FC236}">
                  <a16:creationId xmlns:a16="http://schemas.microsoft.com/office/drawing/2014/main" id="{6DBD91F9-F0D6-4D94-DBDE-344FBE17E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814" y="2828526"/>
              <a:ext cx="1306398" cy="87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4" descr="Lighting Industry Association">
              <a:extLst>
                <a:ext uri="{FF2B5EF4-FFF2-40B4-BE49-F238E27FC236}">
                  <a16:creationId xmlns:a16="http://schemas.microsoft.com/office/drawing/2014/main" id="{5CA7AF3A-37AD-2BD7-C9AD-A268BB321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39" y="365174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6" descr="LightTech">
              <a:extLst>
                <a:ext uri="{FF2B5EF4-FFF2-40B4-BE49-F238E27FC236}">
                  <a16:creationId xmlns:a16="http://schemas.microsoft.com/office/drawing/2014/main" id="{F310CE41-54E7-CF1B-AF86-DB40E8BA0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348" y="3680221"/>
              <a:ext cx="1040984" cy="69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 descr="Minebea">
              <a:extLst>
                <a:ext uri="{FF2B5EF4-FFF2-40B4-BE49-F238E27FC236}">
                  <a16:creationId xmlns:a16="http://schemas.microsoft.com/office/drawing/2014/main" id="{5A6B583E-4417-7144-E8F2-5EB142389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427" y="370909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" descr="NLA - Nederlandse Licht Associatie">
              <a:extLst>
                <a:ext uri="{FF2B5EF4-FFF2-40B4-BE49-F238E27FC236}">
                  <a16:creationId xmlns:a16="http://schemas.microsoft.com/office/drawing/2014/main" id="{EC1D661F-1090-DDE2-80B2-D668C7FB3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367132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Panasonic">
              <a:extLst>
                <a:ext uri="{FF2B5EF4-FFF2-40B4-BE49-F238E27FC236}">
                  <a16:creationId xmlns:a16="http://schemas.microsoft.com/office/drawing/2014/main" id="{3ABC84DB-7671-A5BF-0484-2EA1AAD86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903" y="4521555"/>
              <a:ext cx="1268015" cy="84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8" descr="Philips">
              <a:extLst>
                <a:ext uri="{FF2B5EF4-FFF2-40B4-BE49-F238E27FC236}">
                  <a16:creationId xmlns:a16="http://schemas.microsoft.com/office/drawing/2014/main" id="{21A275FF-8033-E2B7-71FF-C1B795056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902" y="4508896"/>
              <a:ext cx="1316006" cy="87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0" descr="POL Lighting">
              <a:extLst>
                <a:ext uri="{FF2B5EF4-FFF2-40B4-BE49-F238E27FC236}">
                  <a16:creationId xmlns:a16="http://schemas.microsoft.com/office/drawing/2014/main" id="{C67D9473-2872-C053-3415-79B89F52C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457782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2" descr="PZPO">
              <a:extLst>
                <a:ext uri="{FF2B5EF4-FFF2-40B4-BE49-F238E27FC236}">
                  <a16:creationId xmlns:a16="http://schemas.microsoft.com/office/drawing/2014/main" id="{B784558E-ECB6-204A-E1AF-F3E1812E1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37" y="5305753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4" descr="belysningsbranschen">
              <a:extLst>
                <a:ext uri="{FF2B5EF4-FFF2-40B4-BE49-F238E27FC236}">
                  <a16:creationId xmlns:a16="http://schemas.microsoft.com/office/drawing/2014/main" id="{4F7805EE-1158-3BA1-1C89-8A7847BB1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12" y="4455674"/>
              <a:ext cx="1374867" cy="9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2" descr="Trilux - simplify your light">
              <a:extLst>
                <a:ext uri="{FF2B5EF4-FFF2-40B4-BE49-F238E27FC236}">
                  <a16:creationId xmlns:a16="http://schemas.microsoft.com/office/drawing/2014/main" id="{60AA5661-4697-A262-B0DA-69C17A33B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59" y="530461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6" descr="http://www.lightingeurope.org/uploads/images/logos/zvei.png">
              <a:extLst>
                <a:ext uri="{FF2B5EF4-FFF2-40B4-BE49-F238E27FC236}">
                  <a16:creationId xmlns:a16="http://schemas.microsoft.com/office/drawing/2014/main" id="{947A6B11-B91C-A824-1195-139A95B41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960" y="531868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7">
              <a:extLst>
                <a:ext uri="{FF2B5EF4-FFF2-40B4-BE49-F238E27FC236}">
                  <a16:creationId xmlns:a16="http://schemas.microsoft.com/office/drawing/2014/main" id="{649BE49E-F21A-8B76-BEA3-E504367F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45" y="5540690"/>
              <a:ext cx="953030" cy="34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8">
              <a:extLst>
                <a:ext uri="{FF2B5EF4-FFF2-40B4-BE49-F238E27FC236}">
                  <a16:creationId xmlns:a16="http://schemas.microsoft.com/office/drawing/2014/main" id="{0BCA8518-129F-6F2D-66CB-0408361C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83" y="1437703"/>
              <a:ext cx="1125867" cy="34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0">
              <a:extLst>
                <a:ext uri="{FF2B5EF4-FFF2-40B4-BE49-F238E27FC236}">
                  <a16:creationId xmlns:a16="http://schemas.microsoft.com/office/drawing/2014/main" id="{CE9085D0-F1E9-2CCF-7852-3B26EA9C7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755" y="2154069"/>
              <a:ext cx="861647" cy="57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1">
              <a:extLst>
                <a:ext uri="{FF2B5EF4-FFF2-40B4-BE49-F238E27FC236}">
                  <a16:creationId xmlns:a16="http://schemas.microsoft.com/office/drawing/2014/main" id="{F0191568-BB6E-89EF-D2FA-BFA99A7C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140" y="2957484"/>
              <a:ext cx="924951" cy="61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2">
              <a:extLst>
                <a:ext uri="{FF2B5EF4-FFF2-40B4-BE49-F238E27FC236}">
                  <a16:creationId xmlns:a16="http://schemas.microsoft.com/office/drawing/2014/main" id="{62DC535F-2DA7-2784-217A-9E222C747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280" y="3009666"/>
              <a:ext cx="1542683" cy="53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03">
              <a:extLst>
                <a:ext uri="{FF2B5EF4-FFF2-40B4-BE49-F238E27FC236}">
                  <a16:creationId xmlns:a16="http://schemas.microsoft.com/office/drawing/2014/main" id="{DD2F1926-F92C-E32D-0583-C0E2A70B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140" y="371081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4">
              <a:extLst>
                <a:ext uri="{FF2B5EF4-FFF2-40B4-BE49-F238E27FC236}">
                  <a16:creationId xmlns:a16="http://schemas.microsoft.com/office/drawing/2014/main" id="{F417F328-EF4F-404F-91D2-271D369B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602" y="368095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5">
              <a:extLst>
                <a:ext uri="{FF2B5EF4-FFF2-40B4-BE49-F238E27FC236}">
                  <a16:creationId xmlns:a16="http://schemas.microsoft.com/office/drawing/2014/main" id="{2AEB4997-B0D2-151D-673A-71DE23E1E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983" y="4671335"/>
              <a:ext cx="1143641" cy="5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6">
              <a:extLst>
                <a:ext uri="{FF2B5EF4-FFF2-40B4-BE49-F238E27FC236}">
                  <a16:creationId xmlns:a16="http://schemas.microsoft.com/office/drawing/2014/main" id="{F759DAE8-C315-5F3C-1262-7FA1A88A5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668" y="2298782"/>
              <a:ext cx="941053" cy="28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7">
              <a:extLst>
                <a:ext uri="{FF2B5EF4-FFF2-40B4-BE49-F238E27FC236}">
                  <a16:creationId xmlns:a16="http://schemas.microsoft.com/office/drawing/2014/main" id="{93EFBF9E-ED36-1696-7031-25DABBAE4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42" y="2275722"/>
              <a:ext cx="1105395" cy="27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8EECA877-AB16-48E4-D11C-713FCD626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77" y="4551056"/>
              <a:ext cx="1082523" cy="72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Grafik 2">
            <a:extLst>
              <a:ext uri="{FF2B5EF4-FFF2-40B4-BE49-F238E27FC236}">
                <a16:creationId xmlns:a16="http://schemas.microsoft.com/office/drawing/2014/main" id="{CF03A781-91A3-C891-7140-279F04C4AF3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465263"/>
            <a:ext cx="172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C0251094-30B8-D451-5008-E88CAD36C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B0A7CDF-FDF5-4245-A404-8907D61A4CA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893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09607" y="1079345"/>
            <a:ext cx="8394263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>
          <a:xfrm>
            <a:off x="609600" y="1902599"/>
            <a:ext cx="10972800" cy="395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0E66DC-7D6F-EC78-4A5C-04E3D03F1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F78529-AE53-4061-B42A-25238F7D066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6287C0-3E94-2753-5085-058CC414B6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4511CC-0AB6-D849-9223-CAFACF25BE3A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2E385B-F3D1-4432-E764-DFAD2948C1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341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3" y="1947112"/>
            <a:ext cx="5658585" cy="394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000" baseline="0"/>
            </a:lvl1pPr>
            <a:lvl2pPr marL="742950" indent="-28575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7776633" y="3600450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776633" y="1722438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3" y="1118689"/>
            <a:ext cx="5658585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EE85E9-49A0-679A-13C3-5CBF6EF504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B1D2420-14F4-4E25-916C-A2E194B04F4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D933DA-37B4-FC7D-1DDC-C78DE4E11B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5ACB06-378F-9F43-9F95-EE820E71E794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B667A-FB3E-0EFB-C4DC-296FCF9EA4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75061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25552" y="1387478"/>
            <a:ext cx="9770533" cy="49260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692B8D5-9D8F-0668-E963-32B77C6C3E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CB9509D-17DD-4157-9B9A-AE286F69D4B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76E153-9536-BB6D-29EE-4147DDD2AD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CE9854-0B0D-7F43-BB29-DD6553F3B743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C08185-9898-073E-98D3-2C9638F036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88751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E_logo_final.jpg">
            <a:extLst>
              <a:ext uri="{FF2B5EF4-FFF2-40B4-BE49-F238E27FC236}">
                <a16:creationId xmlns:a16="http://schemas.microsoft.com/office/drawing/2014/main" id="{8128AB39-85B7-8300-EFA5-2D5C5FEA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35188"/>
            <a:ext cx="59531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8534B-0147-DC3A-3E3A-29F58D62A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0ED8D6-39B9-4B94-B271-810AE8129C0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B560F-730B-5B3E-FB8E-F72E4D8E29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F2E794-57FE-7949-9E9B-9CDC41238096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0F0B-C88A-F036-31AE-C5648E4DE6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050794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:a16="http://schemas.microsoft.com/office/drawing/2014/main" id="{7F323C20-FABE-C49D-85FD-F2D38A8E2E8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25513" y="1236663"/>
            <a:ext cx="11096625" cy="5010150"/>
            <a:chOff x="419648" y="1070023"/>
            <a:chExt cx="8322436" cy="5010663"/>
          </a:xfrm>
        </p:grpSpPr>
        <p:pic>
          <p:nvPicPr>
            <p:cNvPr id="3" name="Picture 10" descr="http://aldistanbul.com/wp-content/uploads/2010/03/agid_logo_buyuk_11.jpg">
              <a:extLst>
                <a:ext uri="{FF2B5EF4-FFF2-40B4-BE49-F238E27FC236}">
                  <a16:creationId xmlns:a16="http://schemas.microsoft.com/office/drawing/2014/main" id="{8F774BBB-6E55-C3B2-5CC5-8B62AB947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12" y="1387918"/>
              <a:ext cx="844854" cy="39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AFLE">
              <a:extLst>
                <a:ext uri="{FF2B5EF4-FFF2-40B4-BE49-F238E27FC236}">
                  <a16:creationId xmlns:a16="http://schemas.microsoft.com/office/drawing/2014/main" id="{F65133A9-F880-BCDC-F82D-EC11C7FFD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22" y="1236508"/>
              <a:ext cx="1007213" cy="6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Anfalum">
              <a:extLst>
                <a:ext uri="{FF2B5EF4-FFF2-40B4-BE49-F238E27FC236}">
                  <a16:creationId xmlns:a16="http://schemas.microsoft.com/office/drawing/2014/main" id="{B2F8007C-32C3-A865-4D44-956E8501B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637" y="1070023"/>
              <a:ext cx="1411154" cy="94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9" descr="Assil">
              <a:extLst>
                <a:ext uri="{FF2B5EF4-FFF2-40B4-BE49-F238E27FC236}">
                  <a16:creationId xmlns:a16="http://schemas.microsoft.com/office/drawing/2014/main" id="{A7741783-C7D9-B865-ACD7-8B6C692C1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344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lightingeurope.org/uploads/images/logos/aura_light_new.jpg">
              <a:extLst>
                <a:ext uri="{FF2B5EF4-FFF2-40B4-BE49-F238E27FC236}">
                  <a16:creationId xmlns:a16="http://schemas.microsoft.com/office/drawing/2014/main" id="{8301D814-31A0-F9CD-C101-926F2F7D2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792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http://www.lightingeurope.org/uploads/images/logos/dow_corning.jpg">
              <a:extLst>
                <a:ext uri="{FF2B5EF4-FFF2-40B4-BE49-F238E27FC236}">
                  <a16:creationId xmlns:a16="http://schemas.microsoft.com/office/drawing/2014/main" id="{E8155E45-315A-E28A-6163-1449F3299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176" y="2060633"/>
              <a:ext cx="962777" cy="6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FEEI">
              <a:extLst>
                <a:ext uri="{FF2B5EF4-FFF2-40B4-BE49-F238E27FC236}">
                  <a16:creationId xmlns:a16="http://schemas.microsoft.com/office/drawing/2014/main" id="{DD6742B4-9113-3C02-38E9-A00EA5984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770" y="2124046"/>
              <a:ext cx="1065213" cy="7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FederlegnoArredo">
              <a:extLst>
                <a:ext uri="{FF2B5EF4-FFF2-40B4-BE49-F238E27FC236}">
                  <a16:creationId xmlns:a16="http://schemas.microsoft.com/office/drawing/2014/main" id="{7BE9B7F7-A5A5-4027-5B41-93425B8FD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084" y="2111818"/>
              <a:ext cx="1108912" cy="73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GE">
              <a:extLst>
                <a:ext uri="{FF2B5EF4-FFF2-40B4-BE49-F238E27FC236}">
                  <a16:creationId xmlns:a16="http://schemas.microsoft.com/office/drawing/2014/main" id="{1C34723B-CDEB-6DF4-FF00-FB54A04A4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04" y="2737619"/>
              <a:ext cx="1278189" cy="8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G.I.L. GROUPEMENT INTERPROFESSIONNEL DU LUMINAIRE">
              <a:extLst>
                <a:ext uri="{FF2B5EF4-FFF2-40B4-BE49-F238E27FC236}">
                  <a16:creationId xmlns:a16="http://schemas.microsoft.com/office/drawing/2014/main" id="{D74C47EA-917C-E31A-E46A-9F50CA5D5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03" y="2829759"/>
              <a:ext cx="1191285" cy="7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 descr="Halla">
              <a:extLst>
                <a:ext uri="{FF2B5EF4-FFF2-40B4-BE49-F238E27FC236}">
                  <a16:creationId xmlns:a16="http://schemas.microsoft.com/office/drawing/2014/main" id="{8B6F1A7F-DB05-745F-DAD9-D90771CB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542" y="2952845"/>
              <a:ext cx="882060" cy="58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IGENS">
              <a:extLst>
                <a:ext uri="{FF2B5EF4-FFF2-40B4-BE49-F238E27FC236}">
                  <a16:creationId xmlns:a16="http://schemas.microsoft.com/office/drawing/2014/main" id="{CFCB2A40-F59D-F5E4-EC64-9C41DC767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35" y="2828526"/>
              <a:ext cx="1306398" cy="87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4" descr="Lighting Industry Association">
              <a:extLst>
                <a:ext uri="{FF2B5EF4-FFF2-40B4-BE49-F238E27FC236}">
                  <a16:creationId xmlns:a16="http://schemas.microsoft.com/office/drawing/2014/main" id="{BAC41EB9-24C7-FCF4-EA93-2816E1768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0" y="365174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6" descr="LightTech">
              <a:extLst>
                <a:ext uri="{FF2B5EF4-FFF2-40B4-BE49-F238E27FC236}">
                  <a16:creationId xmlns:a16="http://schemas.microsoft.com/office/drawing/2014/main" id="{6790FF42-6A20-717B-D6BF-E8C9D1393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469" y="3680221"/>
              <a:ext cx="1040984" cy="69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Minebea">
              <a:extLst>
                <a:ext uri="{FF2B5EF4-FFF2-40B4-BE49-F238E27FC236}">
                  <a16:creationId xmlns:a16="http://schemas.microsoft.com/office/drawing/2014/main" id="{3821093F-87AB-31D2-86FF-438F7C77D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548" y="370909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0" descr="NLA - Nederlandse Licht Associatie">
              <a:extLst>
                <a:ext uri="{FF2B5EF4-FFF2-40B4-BE49-F238E27FC236}">
                  <a16:creationId xmlns:a16="http://schemas.microsoft.com/office/drawing/2014/main" id="{7A45F8C7-E49E-3CED-9DDB-56F09DFAE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200" y="367132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2" descr="Nederlandse Vereniging van Fabrikanten van Noodverlichting">
              <a:extLst>
                <a:ext uri="{FF2B5EF4-FFF2-40B4-BE49-F238E27FC236}">
                  <a16:creationId xmlns:a16="http://schemas.microsoft.com/office/drawing/2014/main" id="{7679805C-C6AD-1BD1-8298-B2CCA2347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1" y="4560155"/>
              <a:ext cx="1004297" cy="66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6" descr="Panasonic">
              <a:extLst>
                <a:ext uri="{FF2B5EF4-FFF2-40B4-BE49-F238E27FC236}">
                  <a16:creationId xmlns:a16="http://schemas.microsoft.com/office/drawing/2014/main" id="{B06CF48C-954F-DACE-2D12-401B3545A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24" y="4521555"/>
              <a:ext cx="1268015" cy="84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8" descr="Philips">
              <a:extLst>
                <a:ext uri="{FF2B5EF4-FFF2-40B4-BE49-F238E27FC236}">
                  <a16:creationId xmlns:a16="http://schemas.microsoft.com/office/drawing/2014/main" id="{81E0E00D-3361-4A5E-02F9-435E6F332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23" y="4508896"/>
              <a:ext cx="1316006" cy="87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0" descr="POL Lighting">
              <a:extLst>
                <a:ext uri="{FF2B5EF4-FFF2-40B4-BE49-F238E27FC236}">
                  <a16:creationId xmlns:a16="http://schemas.microsoft.com/office/drawing/2014/main" id="{A3C494AD-A507-BD0F-4436-9CAB38ED7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200" y="457782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2" descr="PZPO">
              <a:extLst>
                <a:ext uri="{FF2B5EF4-FFF2-40B4-BE49-F238E27FC236}">
                  <a16:creationId xmlns:a16="http://schemas.microsoft.com/office/drawing/2014/main" id="{B563B2A8-81CA-2E52-154E-61A01C0D7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58" y="5305753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4" descr="belysningsbranschen">
              <a:extLst>
                <a:ext uri="{FF2B5EF4-FFF2-40B4-BE49-F238E27FC236}">
                  <a16:creationId xmlns:a16="http://schemas.microsoft.com/office/drawing/2014/main" id="{A801DBC2-3FE4-CCA9-384B-2D21D2A80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33" y="4455674"/>
              <a:ext cx="1374867" cy="9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2" descr="Trilux - simplify your light">
              <a:extLst>
                <a:ext uri="{FF2B5EF4-FFF2-40B4-BE49-F238E27FC236}">
                  <a16:creationId xmlns:a16="http://schemas.microsoft.com/office/drawing/2014/main" id="{5CEB8D43-781F-4289-3818-C13594462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380" y="530461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6" descr="http://www.lightingeurope.org/uploads/images/logos/zvei.png">
              <a:extLst>
                <a:ext uri="{FF2B5EF4-FFF2-40B4-BE49-F238E27FC236}">
                  <a16:creationId xmlns:a16="http://schemas.microsoft.com/office/drawing/2014/main" id="{FC74F269-D6B6-AFC6-BD0D-BBF1D3354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081" y="531868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0">
              <a:extLst>
                <a:ext uri="{FF2B5EF4-FFF2-40B4-BE49-F238E27FC236}">
                  <a16:creationId xmlns:a16="http://schemas.microsoft.com/office/drawing/2014/main" id="{290AF24C-2CF4-9B46-AA90-DA625BE3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66" y="5540690"/>
              <a:ext cx="953030" cy="34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1">
              <a:extLst>
                <a:ext uri="{FF2B5EF4-FFF2-40B4-BE49-F238E27FC236}">
                  <a16:creationId xmlns:a16="http://schemas.microsoft.com/office/drawing/2014/main" id="{DC3443CC-E402-9F74-CA89-0D8A90CE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904" y="1437703"/>
              <a:ext cx="1125867" cy="34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2">
              <a:extLst>
                <a:ext uri="{FF2B5EF4-FFF2-40B4-BE49-F238E27FC236}">
                  <a16:creationId xmlns:a16="http://schemas.microsoft.com/office/drawing/2014/main" id="{251889D1-E9CA-2DEC-9CC8-6B13D62DD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069" y="2191902"/>
              <a:ext cx="861647" cy="57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3">
              <a:extLst>
                <a:ext uri="{FF2B5EF4-FFF2-40B4-BE49-F238E27FC236}">
                  <a16:creationId xmlns:a16="http://schemas.microsoft.com/office/drawing/2014/main" id="{50FE3BCF-BEB1-FD2B-0EFC-52B3FED77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261" y="2957484"/>
              <a:ext cx="924951" cy="61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4">
              <a:extLst>
                <a:ext uri="{FF2B5EF4-FFF2-40B4-BE49-F238E27FC236}">
                  <a16:creationId xmlns:a16="http://schemas.microsoft.com/office/drawing/2014/main" id="{15E86A19-21E2-462E-C74A-2CF3F5876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401" y="3009666"/>
              <a:ext cx="1542683" cy="53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5">
              <a:extLst>
                <a:ext uri="{FF2B5EF4-FFF2-40B4-BE49-F238E27FC236}">
                  <a16:creationId xmlns:a16="http://schemas.microsoft.com/office/drawing/2014/main" id="{7B782444-F3C6-9410-D45F-B116DF06C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261" y="371081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6">
              <a:extLst>
                <a:ext uri="{FF2B5EF4-FFF2-40B4-BE49-F238E27FC236}">
                  <a16:creationId xmlns:a16="http://schemas.microsoft.com/office/drawing/2014/main" id="{63E77955-DBC4-255A-A80B-6E4AC897E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723" y="368095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7">
              <a:extLst>
                <a:ext uri="{FF2B5EF4-FFF2-40B4-BE49-F238E27FC236}">
                  <a16:creationId xmlns:a16="http://schemas.microsoft.com/office/drawing/2014/main" id="{FAB6E94B-6B4C-E6C0-38E4-0DD56421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104" y="4671335"/>
              <a:ext cx="1143641" cy="5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8">
              <a:extLst>
                <a:ext uri="{FF2B5EF4-FFF2-40B4-BE49-F238E27FC236}">
                  <a16:creationId xmlns:a16="http://schemas.microsoft.com/office/drawing/2014/main" id="{7DB174B7-30E9-81A3-8A43-FAFFD65F6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107" y="2258303"/>
              <a:ext cx="941053" cy="28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9">
              <a:extLst>
                <a:ext uri="{FF2B5EF4-FFF2-40B4-BE49-F238E27FC236}">
                  <a16:creationId xmlns:a16="http://schemas.microsoft.com/office/drawing/2014/main" id="{AD5CFE5B-541C-8315-1522-755B126D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48" y="2209140"/>
              <a:ext cx="1105395" cy="27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74B44E10-CE8F-7557-36A3-A429EF8F6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4292CA0-59AD-4535-A6DA-4759AA36D5F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6E9BCE84-2ED7-5810-E4CE-B76C4BF736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6C50C43-D2DC-F34B-B29C-173CB8D5091D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EB56E4E1-7B52-4362-8D3E-EAC7A3932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64577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079345"/>
            <a:ext cx="8128000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OPENING 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902602"/>
            <a:ext cx="10972800" cy="3955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EAEF36-7EE3-7B8B-8A02-C1A0127A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DD86BE-603E-DB49-B978-32B5B55629D0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E3AB81-834F-43D1-9BB1-292C8E0E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78C471-C480-D908-D50C-AF084DA0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CDA6BB-7E01-4802-99FA-D57E5BC507A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8576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3" y="1118689"/>
            <a:ext cx="5658585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70C1C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609603" y="1947112"/>
            <a:ext cx="5658585" cy="394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000" baseline="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7776633" y="3600450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776633" y="1722438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0DDE25-635A-E868-ED8B-EC6CB2BE2C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1830A9-4AB1-BF49-BDF7-83C77D22AC8F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D45024-3BBB-039F-3981-FEA74CBC7D9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D0DBE2-3CDD-F5B8-B8C7-BCE9BBEB9E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0A1943-BFB9-4974-8C15-BDAC89E7E88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9846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8">
            <a:extLst>
              <a:ext uri="{FF2B5EF4-FFF2-40B4-BE49-F238E27FC236}">
                <a16:creationId xmlns:a16="http://schemas.microsoft.com/office/drawing/2014/main" id="{65ACE71D-35A8-8564-9ECC-66F5B6859569}"/>
              </a:ext>
            </a:extLst>
          </p:cNvPr>
          <p:cNvSpPr/>
          <p:nvPr/>
        </p:nvSpPr>
        <p:spPr>
          <a:xfrm>
            <a:off x="0" y="5994400"/>
            <a:ext cx="6705600" cy="863600"/>
          </a:xfrm>
          <a:prstGeom prst="rtTriangle">
            <a:avLst/>
          </a:prstGeom>
          <a:solidFill>
            <a:srgbClr val="DDD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5552" y="1387478"/>
            <a:ext cx="9770533" cy="49260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8095CA-CB43-CC3D-2E6F-570E20C542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950C234-6E4F-48B4-96BB-251BC60CBF6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29367-36CA-F973-7D87-8C7865E82E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 defTabSz="914400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740F7DA-F62F-ED4D-9B8A-261590A9C1F1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B632C-FD21-AC8D-3D4B-CA3A08835C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defTabSz="914400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6290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282D77-DF4B-6413-72FA-D04731D2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152D-8376-4A18-A373-50A392AE66D1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EB2ED9-383B-070F-502A-5D1B07D3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828BED-76FB-D071-840E-A81C117F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32E2-76BB-41B9-A608-F44D1F8A57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1606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E_logo_final.jpg">
            <a:extLst>
              <a:ext uri="{FF2B5EF4-FFF2-40B4-BE49-F238E27FC236}">
                <a16:creationId xmlns:a16="http://schemas.microsoft.com/office/drawing/2014/main" id="{F22E9B1B-2BE4-BAB1-55FE-1B91A4535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35188"/>
            <a:ext cx="59531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359CA4B-BE55-9ACE-29F4-916A3A555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D21A31-93B7-4A90-87C5-278547F8301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784FC-B7B6-1404-19FE-2108C4FA37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defTabSz="914400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F3AABEF-0496-F148-89D9-CA1F992874FC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898F0-BA77-7BD6-A273-9077A8059E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defTabSz="914400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6842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:a16="http://schemas.microsoft.com/office/drawing/2014/main" id="{CBF5A617-A09A-517D-872B-303F57AE60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3275" y="1069975"/>
            <a:ext cx="11096625" cy="5010150"/>
            <a:chOff x="602527" y="1070023"/>
            <a:chExt cx="8322436" cy="5010663"/>
          </a:xfrm>
        </p:grpSpPr>
        <p:pic>
          <p:nvPicPr>
            <p:cNvPr id="3" name="Picture 40">
              <a:extLst>
                <a:ext uri="{FF2B5EF4-FFF2-40B4-BE49-F238E27FC236}">
                  <a16:creationId xmlns:a16="http://schemas.microsoft.com/office/drawing/2014/main" id="{11B3A7DA-918C-4DCF-640C-2EC5526F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86" y="1736981"/>
              <a:ext cx="1254924" cy="125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http://aldistanbul.com/wp-content/uploads/2010/03/agid_logo_buyuk_11.jpg">
              <a:extLst>
                <a:ext uri="{FF2B5EF4-FFF2-40B4-BE49-F238E27FC236}">
                  <a16:creationId xmlns:a16="http://schemas.microsoft.com/office/drawing/2014/main" id="{0AD96CE1-BE5E-7201-BFFA-E2F5C84BC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191" y="1387918"/>
              <a:ext cx="844854" cy="39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AFLE">
              <a:extLst>
                <a:ext uri="{FF2B5EF4-FFF2-40B4-BE49-F238E27FC236}">
                  <a16:creationId xmlns:a16="http://schemas.microsoft.com/office/drawing/2014/main" id="{B0A71CB8-D07C-65D7-2471-813B5C32F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01" y="1236508"/>
              <a:ext cx="1007213" cy="6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falum">
              <a:extLst>
                <a:ext uri="{FF2B5EF4-FFF2-40B4-BE49-F238E27FC236}">
                  <a16:creationId xmlns:a16="http://schemas.microsoft.com/office/drawing/2014/main" id="{BA88B2B2-5E5F-B545-1DE3-6A5D55FF1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516" y="1070023"/>
              <a:ext cx="1411154" cy="94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9" descr="Assil">
              <a:extLst>
                <a:ext uri="{FF2B5EF4-FFF2-40B4-BE49-F238E27FC236}">
                  <a16:creationId xmlns:a16="http://schemas.microsoft.com/office/drawing/2014/main" id="{6A42AA46-1B65-2D9B-1E36-312923F77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223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http://www.lightingeurope.org/uploads/images/logos/aura_light_new.jpg">
              <a:extLst>
                <a:ext uri="{FF2B5EF4-FFF2-40B4-BE49-F238E27FC236}">
                  <a16:creationId xmlns:a16="http://schemas.microsoft.com/office/drawing/2014/main" id="{421D78A1-127F-23ED-661B-15653B936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671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FEEI">
              <a:extLst>
                <a:ext uri="{FF2B5EF4-FFF2-40B4-BE49-F238E27FC236}">
                  <a16:creationId xmlns:a16="http://schemas.microsoft.com/office/drawing/2014/main" id="{E51A54A2-0F01-F98F-BA4E-86A326E0E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649" y="2124046"/>
              <a:ext cx="1065213" cy="7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FederlegnoArredo">
              <a:extLst>
                <a:ext uri="{FF2B5EF4-FFF2-40B4-BE49-F238E27FC236}">
                  <a16:creationId xmlns:a16="http://schemas.microsoft.com/office/drawing/2014/main" id="{C34F936B-8A8F-5A6D-D89E-FD6BD9391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963" y="2111818"/>
              <a:ext cx="1108912" cy="73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GE">
              <a:extLst>
                <a:ext uri="{FF2B5EF4-FFF2-40B4-BE49-F238E27FC236}">
                  <a16:creationId xmlns:a16="http://schemas.microsoft.com/office/drawing/2014/main" id="{918EF4B0-5F02-6EEF-F598-8FAA1FF12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83" y="2737619"/>
              <a:ext cx="1278189" cy="8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G.I.L. GROUPEMENT INTERPROFESSIONNEL DU LUMINAIRE">
              <a:extLst>
                <a:ext uri="{FF2B5EF4-FFF2-40B4-BE49-F238E27FC236}">
                  <a16:creationId xmlns:a16="http://schemas.microsoft.com/office/drawing/2014/main" id="{B91B5CB8-7631-6CAE-3EC9-ABB4385D3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182" y="2829759"/>
              <a:ext cx="1191285" cy="7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 descr="Halla">
              <a:extLst>
                <a:ext uri="{FF2B5EF4-FFF2-40B4-BE49-F238E27FC236}">
                  <a16:creationId xmlns:a16="http://schemas.microsoft.com/office/drawing/2014/main" id="{21033FA9-8D94-D39B-DA25-D1C529B9D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421" y="2952845"/>
              <a:ext cx="882060" cy="58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IGENS">
              <a:extLst>
                <a:ext uri="{FF2B5EF4-FFF2-40B4-BE49-F238E27FC236}">
                  <a16:creationId xmlns:a16="http://schemas.microsoft.com/office/drawing/2014/main" id="{D68730CA-1664-5ED0-FE63-F87861BFE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814" y="2828526"/>
              <a:ext cx="1306398" cy="87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4" descr="Lighting Industry Association">
              <a:extLst>
                <a:ext uri="{FF2B5EF4-FFF2-40B4-BE49-F238E27FC236}">
                  <a16:creationId xmlns:a16="http://schemas.microsoft.com/office/drawing/2014/main" id="{4A77E318-3FD0-7D52-F9E4-D1B7AB28D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39" y="365174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6" descr="LightTech">
              <a:extLst>
                <a:ext uri="{FF2B5EF4-FFF2-40B4-BE49-F238E27FC236}">
                  <a16:creationId xmlns:a16="http://schemas.microsoft.com/office/drawing/2014/main" id="{CF3F78A6-6017-89D3-0824-3EA6104B1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348" y="3680221"/>
              <a:ext cx="1040984" cy="69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Minebea">
              <a:extLst>
                <a:ext uri="{FF2B5EF4-FFF2-40B4-BE49-F238E27FC236}">
                  <a16:creationId xmlns:a16="http://schemas.microsoft.com/office/drawing/2014/main" id="{725F89BC-E704-D83B-22B7-8AFA919B3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427" y="370909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Panasonic">
              <a:extLst>
                <a:ext uri="{FF2B5EF4-FFF2-40B4-BE49-F238E27FC236}">
                  <a16:creationId xmlns:a16="http://schemas.microsoft.com/office/drawing/2014/main" id="{8A04B3E9-32A9-F3FD-BB76-3F3AF0A24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903" y="4521555"/>
              <a:ext cx="1268015" cy="84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8" descr="Philips">
              <a:extLst>
                <a:ext uri="{FF2B5EF4-FFF2-40B4-BE49-F238E27FC236}">
                  <a16:creationId xmlns:a16="http://schemas.microsoft.com/office/drawing/2014/main" id="{7DB3D339-5178-8E01-5230-CBD865B0B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902" y="4508896"/>
              <a:ext cx="1316006" cy="87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0" descr="POL Lighting">
              <a:extLst>
                <a:ext uri="{FF2B5EF4-FFF2-40B4-BE49-F238E27FC236}">
                  <a16:creationId xmlns:a16="http://schemas.microsoft.com/office/drawing/2014/main" id="{07CAE8E7-0C9A-5A72-837A-A9120CCF2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457782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2" descr="PZPO">
              <a:extLst>
                <a:ext uri="{FF2B5EF4-FFF2-40B4-BE49-F238E27FC236}">
                  <a16:creationId xmlns:a16="http://schemas.microsoft.com/office/drawing/2014/main" id="{AC08DA40-EBBA-5C6E-0231-9F8EEC6FD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37" y="5305753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4" descr="belysningsbranschen">
              <a:extLst>
                <a:ext uri="{FF2B5EF4-FFF2-40B4-BE49-F238E27FC236}">
                  <a16:creationId xmlns:a16="http://schemas.microsoft.com/office/drawing/2014/main" id="{34A5F430-7A82-2F77-8F5E-6994BBF39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12" y="4455674"/>
              <a:ext cx="1374867" cy="9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2" descr="Trilux - simplify your light">
              <a:extLst>
                <a:ext uri="{FF2B5EF4-FFF2-40B4-BE49-F238E27FC236}">
                  <a16:creationId xmlns:a16="http://schemas.microsoft.com/office/drawing/2014/main" id="{2406AA98-3537-B4D5-5A27-939550E8D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59" y="530461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6" descr="http://www.lightingeurope.org/uploads/images/logos/zvei.png">
              <a:extLst>
                <a:ext uri="{FF2B5EF4-FFF2-40B4-BE49-F238E27FC236}">
                  <a16:creationId xmlns:a16="http://schemas.microsoft.com/office/drawing/2014/main" id="{33E99548-38CF-51B8-9E9F-66FEFB1CD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960" y="531868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7">
              <a:extLst>
                <a:ext uri="{FF2B5EF4-FFF2-40B4-BE49-F238E27FC236}">
                  <a16:creationId xmlns:a16="http://schemas.microsoft.com/office/drawing/2014/main" id="{EA393040-72EA-4016-C53C-3F87E5D36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45" y="5540690"/>
              <a:ext cx="953030" cy="34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8">
              <a:extLst>
                <a:ext uri="{FF2B5EF4-FFF2-40B4-BE49-F238E27FC236}">
                  <a16:creationId xmlns:a16="http://schemas.microsoft.com/office/drawing/2014/main" id="{33B13A83-ED26-39DB-589C-8D5A7071C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83" y="1437703"/>
              <a:ext cx="1125867" cy="34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9">
              <a:extLst>
                <a:ext uri="{FF2B5EF4-FFF2-40B4-BE49-F238E27FC236}">
                  <a16:creationId xmlns:a16="http://schemas.microsoft.com/office/drawing/2014/main" id="{02B8671A-A98C-4F18-43C4-70377ACF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948" y="2191902"/>
              <a:ext cx="861647" cy="57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0">
              <a:extLst>
                <a:ext uri="{FF2B5EF4-FFF2-40B4-BE49-F238E27FC236}">
                  <a16:creationId xmlns:a16="http://schemas.microsoft.com/office/drawing/2014/main" id="{773AF883-CE45-1977-8C4B-58B3124E0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140" y="2957484"/>
              <a:ext cx="924951" cy="61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1">
              <a:extLst>
                <a:ext uri="{FF2B5EF4-FFF2-40B4-BE49-F238E27FC236}">
                  <a16:creationId xmlns:a16="http://schemas.microsoft.com/office/drawing/2014/main" id="{6D240CDD-7343-ACEE-46E2-BEFDB6273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280" y="3009666"/>
              <a:ext cx="1542683" cy="53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2">
              <a:extLst>
                <a:ext uri="{FF2B5EF4-FFF2-40B4-BE49-F238E27FC236}">
                  <a16:creationId xmlns:a16="http://schemas.microsoft.com/office/drawing/2014/main" id="{FF1E71D9-F262-A496-4DED-E3FE154A1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140" y="371081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3">
              <a:extLst>
                <a:ext uri="{FF2B5EF4-FFF2-40B4-BE49-F238E27FC236}">
                  <a16:creationId xmlns:a16="http://schemas.microsoft.com/office/drawing/2014/main" id="{42E00C8D-35D7-57D5-DA84-6EA67C2EB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602" y="368095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4">
              <a:extLst>
                <a:ext uri="{FF2B5EF4-FFF2-40B4-BE49-F238E27FC236}">
                  <a16:creationId xmlns:a16="http://schemas.microsoft.com/office/drawing/2014/main" id="{02B0EBED-3548-6769-AE91-66BC82EE1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983" y="4671335"/>
              <a:ext cx="1143641" cy="5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5">
              <a:extLst>
                <a:ext uri="{FF2B5EF4-FFF2-40B4-BE49-F238E27FC236}">
                  <a16:creationId xmlns:a16="http://schemas.microsoft.com/office/drawing/2014/main" id="{78AE53E1-B86F-2843-E8AE-39383FC52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986" y="2258303"/>
              <a:ext cx="941053" cy="28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6">
              <a:extLst>
                <a:ext uri="{FF2B5EF4-FFF2-40B4-BE49-F238E27FC236}">
                  <a16:creationId xmlns:a16="http://schemas.microsoft.com/office/drawing/2014/main" id="{64525648-2F41-DE98-49EA-E5CEBDD0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27" y="2209140"/>
              <a:ext cx="1105395" cy="27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7">
              <a:extLst>
                <a:ext uri="{FF2B5EF4-FFF2-40B4-BE49-F238E27FC236}">
                  <a16:creationId xmlns:a16="http://schemas.microsoft.com/office/drawing/2014/main" id="{ED03D4C2-EE5B-D5BE-F993-C6E4DC2C4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889" y="3765100"/>
              <a:ext cx="847320" cy="67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8">
              <a:extLst>
                <a:ext uri="{FF2B5EF4-FFF2-40B4-BE49-F238E27FC236}">
                  <a16:creationId xmlns:a16="http://schemas.microsoft.com/office/drawing/2014/main" id="{F1D791F9-BE37-974A-863A-9DB2788F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60" y="4551306"/>
              <a:ext cx="1141007" cy="7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Date Placeholder 2">
            <a:extLst>
              <a:ext uri="{FF2B5EF4-FFF2-40B4-BE49-F238E27FC236}">
                <a16:creationId xmlns:a16="http://schemas.microsoft.com/office/drawing/2014/main" id="{6C9F05E0-523A-E5A6-FF57-330592FB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474BB2-95AD-6244-A9DE-72E0A45A6E3A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3AC9C1F-7BCB-A907-EAF8-ABE384E8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7F62AA94-7D83-7CEB-F892-FBCB0EA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AAA41C-BA47-4C0E-A35C-4B9BAFD82FE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42312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09607" y="1079345"/>
            <a:ext cx="8394263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>
          <a:xfrm>
            <a:off x="609600" y="1902599"/>
            <a:ext cx="10972800" cy="395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C0C96FE-2551-BB8D-6683-888F7E6DB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B5E588-C02E-4806-BA7A-4D908974380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3998D4-C267-DCF9-FAB5-9F4346D86A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4511CC-0AB6-D849-9223-CAFACF25BE3A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2A072-5239-0CE8-CAA3-30255AED1A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58286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864184"/>
            <a:ext cx="8128000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OPENING 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87444"/>
            <a:ext cx="10972800" cy="3955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B3D8A0-AC42-8CCE-35B6-7D58E17AA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E59487-38AF-4775-809C-1CDE4F91DE9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0160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3" y="849741"/>
            <a:ext cx="5658585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609603" y="1678165"/>
            <a:ext cx="5658585" cy="394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000" baseline="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7776633" y="3600450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776633" y="1722438"/>
            <a:ext cx="3219451" cy="1714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9F9AD49-D54A-6B1C-1EF0-67CBC09C7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D0F8A58-07A6-484A-84E1-36DD60B0D8A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45190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6">
            <a:extLst>
              <a:ext uri="{FF2B5EF4-FFF2-40B4-BE49-F238E27FC236}">
                <a16:creationId xmlns:a16="http://schemas.microsoft.com/office/drawing/2014/main" id="{27E4EDAD-55C3-148B-13AD-47C85BA20E62}"/>
              </a:ext>
            </a:extLst>
          </p:cNvPr>
          <p:cNvSpPr/>
          <p:nvPr/>
        </p:nvSpPr>
        <p:spPr>
          <a:xfrm>
            <a:off x="0" y="5994400"/>
            <a:ext cx="6705600" cy="863600"/>
          </a:xfrm>
          <a:prstGeom prst="rtTriangle">
            <a:avLst/>
          </a:prstGeom>
          <a:solidFill>
            <a:srgbClr val="DDD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5552" y="1387478"/>
            <a:ext cx="9770533" cy="49260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A657C2-99E9-710A-EC70-BD2672C56A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D4E722-AA7B-4CD7-9A51-1E217584C5E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3138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E_logo_final.jpg">
            <a:extLst>
              <a:ext uri="{FF2B5EF4-FFF2-40B4-BE49-F238E27FC236}">
                <a16:creationId xmlns:a16="http://schemas.microsoft.com/office/drawing/2014/main" id="{1BD628CF-E2CD-DED4-CC65-C9596EDC1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35188"/>
            <a:ext cx="59531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51FCD0F-A35B-424D-D53B-B161859C3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CC52A22-6F96-44F8-BDF6-9E04CC65F52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0534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D8946BD-B85A-DDAB-0E49-AE6A10B2A9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28663" y="1069975"/>
            <a:ext cx="11171237" cy="5010150"/>
            <a:chOff x="546650" y="1070023"/>
            <a:chExt cx="8378313" cy="5010663"/>
          </a:xfrm>
        </p:grpSpPr>
        <p:pic>
          <p:nvPicPr>
            <p:cNvPr id="3" name="Picture 41">
              <a:extLst>
                <a:ext uri="{FF2B5EF4-FFF2-40B4-BE49-F238E27FC236}">
                  <a16:creationId xmlns:a16="http://schemas.microsoft.com/office/drawing/2014/main" id="{876737BC-853A-012B-B4EF-1D08F705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96" y="1813822"/>
              <a:ext cx="1254924" cy="125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http://aldistanbul.com/wp-content/uploads/2010/03/agid_logo_buyuk_11.jpg">
              <a:extLst>
                <a:ext uri="{FF2B5EF4-FFF2-40B4-BE49-F238E27FC236}">
                  <a16:creationId xmlns:a16="http://schemas.microsoft.com/office/drawing/2014/main" id="{8061C74B-5916-8100-5ECC-74F5C83A6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191" y="1387918"/>
              <a:ext cx="844854" cy="39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FLE">
              <a:extLst>
                <a:ext uri="{FF2B5EF4-FFF2-40B4-BE49-F238E27FC236}">
                  <a16:creationId xmlns:a16="http://schemas.microsoft.com/office/drawing/2014/main" id="{B8B5F842-E3D7-688E-46D9-3E81CBC7F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01" y="1236508"/>
              <a:ext cx="1007213" cy="6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falum">
              <a:extLst>
                <a:ext uri="{FF2B5EF4-FFF2-40B4-BE49-F238E27FC236}">
                  <a16:creationId xmlns:a16="http://schemas.microsoft.com/office/drawing/2014/main" id="{1FD62ED3-424D-E312-EEA0-4631B4E66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516" y="1070023"/>
              <a:ext cx="1411154" cy="94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6" descr="Assil">
              <a:extLst>
                <a:ext uri="{FF2B5EF4-FFF2-40B4-BE49-F238E27FC236}">
                  <a16:creationId xmlns:a16="http://schemas.microsoft.com/office/drawing/2014/main" id="{94F1FB6A-696E-697C-8076-EF6544117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223" y="1191245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http://www.lightingeurope.org/uploads/images/logos/aura_light_new.jpg">
              <a:extLst>
                <a:ext uri="{FF2B5EF4-FFF2-40B4-BE49-F238E27FC236}">
                  <a16:creationId xmlns:a16="http://schemas.microsoft.com/office/drawing/2014/main" id="{D16A7B20-E977-4AC5-EAF6-5CF710CF6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50" y="199706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FEEI">
              <a:extLst>
                <a:ext uri="{FF2B5EF4-FFF2-40B4-BE49-F238E27FC236}">
                  <a16:creationId xmlns:a16="http://schemas.microsoft.com/office/drawing/2014/main" id="{70022EF4-20D6-88BC-5FB7-CCB9963FC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20" y="2096561"/>
              <a:ext cx="1065213" cy="7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GE">
              <a:extLst>
                <a:ext uri="{FF2B5EF4-FFF2-40B4-BE49-F238E27FC236}">
                  <a16:creationId xmlns:a16="http://schemas.microsoft.com/office/drawing/2014/main" id="{2B666FA5-BAE2-C1E5-75E7-D723D386D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83" y="2737619"/>
              <a:ext cx="1278189" cy="8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G.I.L. GROUPEMENT INTERPROFESSIONNEL DU LUMINAIRE">
              <a:extLst>
                <a:ext uri="{FF2B5EF4-FFF2-40B4-BE49-F238E27FC236}">
                  <a16:creationId xmlns:a16="http://schemas.microsoft.com/office/drawing/2014/main" id="{5817F500-AE95-7FDE-8C00-E2416AA6D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182" y="2829759"/>
              <a:ext cx="1191285" cy="7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" descr="Halla">
              <a:extLst>
                <a:ext uri="{FF2B5EF4-FFF2-40B4-BE49-F238E27FC236}">
                  <a16:creationId xmlns:a16="http://schemas.microsoft.com/office/drawing/2014/main" id="{E128D86F-DAE4-9A7E-2709-808A031C4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421" y="2952845"/>
              <a:ext cx="882060" cy="58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0" descr="IGENS">
              <a:extLst>
                <a:ext uri="{FF2B5EF4-FFF2-40B4-BE49-F238E27FC236}">
                  <a16:creationId xmlns:a16="http://schemas.microsoft.com/office/drawing/2014/main" id="{12555706-9DDB-6237-1E01-7E887C58B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814" y="2828526"/>
              <a:ext cx="1306398" cy="87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4" descr="Lighting Industry Association">
              <a:extLst>
                <a:ext uri="{FF2B5EF4-FFF2-40B4-BE49-F238E27FC236}">
                  <a16:creationId xmlns:a16="http://schemas.microsoft.com/office/drawing/2014/main" id="{392EE557-65BB-2A38-B6CA-7C1A9BC43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39" y="365174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6" descr="LightTech">
              <a:extLst>
                <a:ext uri="{FF2B5EF4-FFF2-40B4-BE49-F238E27FC236}">
                  <a16:creationId xmlns:a16="http://schemas.microsoft.com/office/drawing/2014/main" id="{50DCB0D5-6AE2-9D90-B38F-4D0147A30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348" y="3680221"/>
              <a:ext cx="1040984" cy="69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 descr="Minebea">
              <a:extLst>
                <a:ext uri="{FF2B5EF4-FFF2-40B4-BE49-F238E27FC236}">
                  <a16:creationId xmlns:a16="http://schemas.microsoft.com/office/drawing/2014/main" id="{68AE3E47-AC4D-7BD0-7DB7-FF61B517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427" y="370909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" descr="NLA - Nederlandse Licht Associatie">
              <a:extLst>
                <a:ext uri="{FF2B5EF4-FFF2-40B4-BE49-F238E27FC236}">
                  <a16:creationId xmlns:a16="http://schemas.microsoft.com/office/drawing/2014/main" id="{06CFE4FE-0492-13CD-749C-B9852B0D3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3671322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Panasonic">
              <a:extLst>
                <a:ext uri="{FF2B5EF4-FFF2-40B4-BE49-F238E27FC236}">
                  <a16:creationId xmlns:a16="http://schemas.microsoft.com/office/drawing/2014/main" id="{6393F32B-84D3-8397-CF95-3881969BD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903" y="4521555"/>
              <a:ext cx="1268015" cy="84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8" descr="Philips">
              <a:extLst>
                <a:ext uri="{FF2B5EF4-FFF2-40B4-BE49-F238E27FC236}">
                  <a16:creationId xmlns:a16="http://schemas.microsoft.com/office/drawing/2014/main" id="{17CB1C59-F543-AACB-ED5D-5FCB494C2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902" y="4508896"/>
              <a:ext cx="1316006" cy="87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0" descr="POL Lighting">
              <a:extLst>
                <a:ext uri="{FF2B5EF4-FFF2-40B4-BE49-F238E27FC236}">
                  <a16:creationId xmlns:a16="http://schemas.microsoft.com/office/drawing/2014/main" id="{7DC5A2ED-E0B4-86B3-7379-8619A331A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79" y="457782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2" descr="PZPO">
              <a:extLst>
                <a:ext uri="{FF2B5EF4-FFF2-40B4-BE49-F238E27FC236}">
                  <a16:creationId xmlns:a16="http://schemas.microsoft.com/office/drawing/2014/main" id="{0CC22CC2-8993-6CD6-E3E2-B8EBA4D7D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37" y="5305753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4" descr="belysningsbranschen">
              <a:extLst>
                <a:ext uri="{FF2B5EF4-FFF2-40B4-BE49-F238E27FC236}">
                  <a16:creationId xmlns:a16="http://schemas.microsoft.com/office/drawing/2014/main" id="{CFE42F3E-FAA0-3424-7280-1187FD513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12" y="4455674"/>
              <a:ext cx="1374867" cy="9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2" descr="Trilux - simplify your light">
              <a:extLst>
                <a:ext uri="{FF2B5EF4-FFF2-40B4-BE49-F238E27FC236}">
                  <a16:creationId xmlns:a16="http://schemas.microsoft.com/office/drawing/2014/main" id="{5E41B7CB-69E6-D947-704F-9090F1738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59" y="5304618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6" descr="http://www.lightingeurope.org/uploads/images/logos/zvei.png">
              <a:extLst>
                <a:ext uri="{FF2B5EF4-FFF2-40B4-BE49-F238E27FC236}">
                  <a16:creationId xmlns:a16="http://schemas.microsoft.com/office/drawing/2014/main" id="{D2BCCDE3-2609-4C09-A31C-8E177BE6B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960" y="531868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7">
              <a:extLst>
                <a:ext uri="{FF2B5EF4-FFF2-40B4-BE49-F238E27FC236}">
                  <a16:creationId xmlns:a16="http://schemas.microsoft.com/office/drawing/2014/main" id="{CC4AB6E8-5D37-6A04-586F-0E7135C9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45" y="5540690"/>
              <a:ext cx="953030" cy="34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8">
              <a:extLst>
                <a:ext uri="{FF2B5EF4-FFF2-40B4-BE49-F238E27FC236}">
                  <a16:creationId xmlns:a16="http://schemas.microsoft.com/office/drawing/2014/main" id="{22220777-23D4-3368-515D-47EFBB62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83" y="1437703"/>
              <a:ext cx="1125867" cy="34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0">
              <a:extLst>
                <a:ext uri="{FF2B5EF4-FFF2-40B4-BE49-F238E27FC236}">
                  <a16:creationId xmlns:a16="http://schemas.microsoft.com/office/drawing/2014/main" id="{586C6028-FE9F-1547-79D6-5DEBAE7B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755" y="2154069"/>
              <a:ext cx="861647" cy="57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1">
              <a:extLst>
                <a:ext uri="{FF2B5EF4-FFF2-40B4-BE49-F238E27FC236}">
                  <a16:creationId xmlns:a16="http://schemas.microsoft.com/office/drawing/2014/main" id="{80BE7D92-BF3D-6326-CF49-25BE52857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140" y="2957484"/>
              <a:ext cx="924951" cy="61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2">
              <a:extLst>
                <a:ext uri="{FF2B5EF4-FFF2-40B4-BE49-F238E27FC236}">
                  <a16:creationId xmlns:a16="http://schemas.microsoft.com/office/drawing/2014/main" id="{222CB965-0900-3BDA-A792-80A6A9F4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280" y="3009666"/>
              <a:ext cx="1542683" cy="53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03">
              <a:extLst>
                <a:ext uri="{FF2B5EF4-FFF2-40B4-BE49-F238E27FC236}">
                  <a16:creationId xmlns:a16="http://schemas.microsoft.com/office/drawing/2014/main" id="{239AAA40-E737-FC3A-4BB0-D2F21E412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140" y="371081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4">
              <a:extLst>
                <a:ext uri="{FF2B5EF4-FFF2-40B4-BE49-F238E27FC236}">
                  <a16:creationId xmlns:a16="http://schemas.microsoft.com/office/drawing/2014/main" id="{7C72D6AC-01FF-1237-55DF-1A273908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602" y="3680956"/>
              <a:ext cx="1143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5">
              <a:extLst>
                <a:ext uri="{FF2B5EF4-FFF2-40B4-BE49-F238E27FC236}">
                  <a16:creationId xmlns:a16="http://schemas.microsoft.com/office/drawing/2014/main" id="{6E6DD046-0595-B1D0-BF3E-CB86CD060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983" y="4671335"/>
              <a:ext cx="1143641" cy="50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6">
              <a:extLst>
                <a:ext uri="{FF2B5EF4-FFF2-40B4-BE49-F238E27FC236}">
                  <a16:creationId xmlns:a16="http://schemas.microsoft.com/office/drawing/2014/main" id="{FA4627E0-A893-31FD-836C-5ED59CAF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668" y="2298782"/>
              <a:ext cx="941053" cy="28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7">
              <a:extLst>
                <a:ext uri="{FF2B5EF4-FFF2-40B4-BE49-F238E27FC236}">
                  <a16:creationId xmlns:a16="http://schemas.microsoft.com/office/drawing/2014/main" id="{CD10BFEE-7B1D-B0CA-56FF-26ACFDA17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42" y="2275722"/>
              <a:ext cx="1105395" cy="27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A27A3D7C-8046-B3F3-EFB9-9BF34FD0AE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77" y="4551056"/>
              <a:ext cx="1082523" cy="72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Grafik 2">
            <a:extLst>
              <a:ext uri="{FF2B5EF4-FFF2-40B4-BE49-F238E27FC236}">
                <a16:creationId xmlns:a16="http://schemas.microsoft.com/office/drawing/2014/main" id="{68B81770-E5CA-100D-589C-BBC2697003F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465263"/>
            <a:ext cx="1728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DA720A9A-D14A-4D4D-DC66-F0AF6D63F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BD6702-8DC3-4A28-B5FB-44F377B7618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4664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09606" y="855221"/>
            <a:ext cx="8394263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>
          <a:xfrm>
            <a:off x="609600" y="1678477"/>
            <a:ext cx="10972800" cy="395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680AFD2-E7BF-C876-3032-E01A9E66B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2006AD1-113B-46A8-A3D3-8A66189D977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2596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5"/>
          </p:nvPr>
        </p:nvSpPr>
        <p:spPr>
          <a:xfrm>
            <a:off x="609600" y="1678481"/>
            <a:ext cx="10972800" cy="395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chemeClr val="tx2"/>
                </a:solidFill>
              </a:defRPr>
            </a:lvl2pPr>
            <a:lvl3pPr marL="1143000" indent="-228600">
              <a:buFont typeface="Arial"/>
              <a:buChar char="•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6" y="855224"/>
            <a:ext cx="8394263" cy="81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16CE23-372E-8B62-25B1-4746090D6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7C7C834-4F24-4897-99FB-124C24AD4C4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753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7DECDDB-7DDE-24CC-219D-32D29428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4A29-76D6-49C4-9E5B-F9E6CBD97061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56B7BAC-4B16-3CA5-0CDC-47285227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171B311-481F-F3D7-A95B-588D6346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2A58-1FA5-423A-A3D6-43409F44B8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083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56E9BDC-0867-595A-6428-B14BC844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C7CE-F437-4FE3-A346-C09E93D76D3C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684BAF-3E3A-43BE-C803-5A7175D8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CCDF2F41-D6ED-EAFE-5C2A-B666723C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FCC1-DEDA-435C-B520-F46F0DFDEDC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733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D3D5AE5-2FB5-ED56-9E78-9C7D83D4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8845-6445-4621-91FA-254E08AC35AC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F26BCCC-F65E-F23A-D184-3B643BBA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0824F3A8-D77C-9912-1F0C-3E6DE91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E889-193E-4F05-AE72-FC5EA382C2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44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D59BC7F7-61FC-190C-2D0A-97BF9840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BC42-E9CA-476F-942F-99C12D19443C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492B3E7-F73C-5D37-FD0B-DE7563CE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E63D361-9CE9-258F-D4CF-E9BF3091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98C1-2157-40E2-8661-48D596137F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946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EFDD95E-DFAF-1467-27E9-104CD4B6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DFAE-23CE-489D-B868-4AA6E70E2785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370DD35-72F3-AD45-75ED-0426BBD6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1DF42C0-DC69-B5C1-0C38-F647EFA9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116E-9EA8-48D7-A584-8EF1E5F44F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0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DB1C2E6-5A2C-1A31-7DEE-105D2CAA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15DE-DAF1-4CF1-B29E-DEC6FFE142D5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D050EBB-BA93-0AE6-9DC1-B633081E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E600A20-A5B8-B25D-40E7-F98BD14C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198F-14EA-4808-9AFE-167647763E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99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34FD9D16-5CFE-1F9C-883C-2C9F049891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95C39B70-ADEE-EBE7-DF82-26EE0F782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Tekststijl van het model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BF4423-963B-A117-6850-9B6DACAB8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340D0-541E-48AC-91B1-F3F453EBC481}" type="datetimeFigureOut">
              <a:rPr lang="nl-NL"/>
              <a:pPr>
                <a:defRPr/>
              </a:pPr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E7AF44-336F-6E28-0CD4-95760D0B0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9F6829-2E05-8E0D-E689-2278C443B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C0D20C-CC8F-486A-B028-CE27B0F4562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1" r:id="rId1"/>
    <p:sldLayoutId id="2147486992" r:id="rId2"/>
    <p:sldLayoutId id="2147486993" r:id="rId3"/>
    <p:sldLayoutId id="2147486994" r:id="rId4"/>
    <p:sldLayoutId id="2147486995" r:id="rId5"/>
    <p:sldLayoutId id="2147486996" r:id="rId6"/>
    <p:sldLayoutId id="2147486997" r:id="rId7"/>
    <p:sldLayoutId id="2147486998" r:id="rId8"/>
    <p:sldLayoutId id="2147486999" r:id="rId9"/>
    <p:sldLayoutId id="2147487000" r:id="rId10"/>
    <p:sldLayoutId id="21474870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0BA7C61-15C6-A158-BC96-D4A52CBBD84F}"/>
              </a:ext>
            </a:extLst>
          </p:cNvPr>
          <p:cNvSpPr/>
          <p:nvPr/>
        </p:nvSpPr>
        <p:spPr>
          <a:xfrm>
            <a:off x="0" y="2803525"/>
            <a:ext cx="1258888" cy="4064000"/>
          </a:xfrm>
          <a:prstGeom prst="rtTriangle">
            <a:avLst/>
          </a:prstGeom>
          <a:solidFill>
            <a:srgbClr val="70C1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850F30-73F7-B6F0-211A-1229D8753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A628C-268C-4948-B54D-E6160E4C29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2052" name="Picture 14" descr="LE_logo_final.jpg">
            <a:extLst>
              <a:ext uri="{FF2B5EF4-FFF2-40B4-BE49-F238E27FC236}">
                <a16:creationId xmlns:a16="http://schemas.microsoft.com/office/drawing/2014/main" id="{360C6307-61FF-4635-D595-1B0A360B7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104775"/>
            <a:ext cx="16779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63BFB3-137C-0C43-58C3-2867B5E60C3D}"/>
              </a:ext>
            </a:extLst>
          </p:cNvPr>
          <p:cNvCxnSpPr/>
          <p:nvPr/>
        </p:nvCxnSpPr>
        <p:spPr>
          <a:xfrm>
            <a:off x="0" y="84137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2" r:id="rId1"/>
    <p:sldLayoutId id="2147487003" r:id="rId2"/>
    <p:sldLayoutId id="2147487004" r:id="rId3"/>
    <p:sldLayoutId id="2147487005" r:id="rId4"/>
    <p:sldLayoutId id="2147487006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DAF37-4E30-146E-78DD-BC2C40D56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D8C530-EF2C-48F8-B993-E861F8C721E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3075" name="Picture 6" descr="LE_logo_final.jpg">
            <a:extLst>
              <a:ext uri="{FF2B5EF4-FFF2-40B4-BE49-F238E27FC236}">
                <a16:creationId xmlns:a16="http://schemas.microsoft.com/office/drawing/2014/main" id="{9AC4D92B-68F5-537B-800D-AA12866D3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104775"/>
            <a:ext cx="16779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4DB2CF-AD94-1353-B136-C0238FBC348D}"/>
              </a:ext>
            </a:extLst>
          </p:cNvPr>
          <p:cNvCxnSpPr/>
          <p:nvPr/>
        </p:nvCxnSpPr>
        <p:spPr>
          <a:xfrm>
            <a:off x="0" y="84137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4D9202E-E45C-A5B2-62D5-DFC84B83E129}"/>
              </a:ext>
            </a:extLst>
          </p:cNvPr>
          <p:cNvSpPr/>
          <p:nvPr/>
        </p:nvSpPr>
        <p:spPr>
          <a:xfrm>
            <a:off x="0" y="5994400"/>
            <a:ext cx="6705600" cy="863600"/>
          </a:xfrm>
          <a:prstGeom prst="rtTriangle">
            <a:avLst/>
          </a:prstGeom>
          <a:solidFill>
            <a:srgbClr val="DDD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7" r:id="rId1"/>
    <p:sldLayoutId id="2147487008" r:id="rId2"/>
    <p:sldLayoutId id="2147487009" r:id="rId3"/>
    <p:sldLayoutId id="2147487010" r:id="rId4"/>
    <p:sldLayoutId id="2147487011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CA78296-FBB1-463A-72AE-2BB44D375E53}"/>
              </a:ext>
            </a:extLst>
          </p:cNvPr>
          <p:cNvSpPr/>
          <p:nvPr/>
        </p:nvSpPr>
        <p:spPr>
          <a:xfrm>
            <a:off x="0" y="2803525"/>
            <a:ext cx="1258888" cy="4064000"/>
          </a:xfrm>
          <a:prstGeom prst="rtTriangle">
            <a:avLst/>
          </a:prstGeom>
          <a:solidFill>
            <a:srgbClr val="70C1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E2C1D3-6C49-3F91-76A1-628561E7B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691675-1ABB-4EC5-A4E0-6299CEC23BF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B992DE-D8DA-0C78-01A3-AC9E2A618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277813"/>
            <a:ext cx="2844800" cy="555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255444-116A-7A4B-84EB-2C2976A7235A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E13CA9-EDCB-8E13-5D46-8502C90C6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293688"/>
            <a:ext cx="3860800" cy="557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  <p:pic>
        <p:nvPicPr>
          <p:cNvPr id="4102" name="Picture 14" descr="LE_logo_final.jpg">
            <a:extLst>
              <a:ext uri="{FF2B5EF4-FFF2-40B4-BE49-F238E27FC236}">
                <a16:creationId xmlns:a16="http://schemas.microsoft.com/office/drawing/2014/main" id="{4432E8AC-7B45-0285-A7E6-0C130EBC1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104775"/>
            <a:ext cx="16779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B7C173-E2AE-A8AB-F670-07237232FF80}"/>
              </a:ext>
            </a:extLst>
          </p:cNvPr>
          <p:cNvCxnSpPr/>
          <p:nvPr/>
        </p:nvCxnSpPr>
        <p:spPr>
          <a:xfrm>
            <a:off x="0" y="84137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7ECB0-FEF0-50DE-7AFE-FD006C177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277813"/>
            <a:ext cx="2844800" cy="555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A3E814-F23C-7F4C-9210-B3AE96777F7C}" type="datetime3">
              <a:rPr lang="en-US"/>
              <a:pPr>
                <a:defRPr/>
              </a:pPr>
              <a:t>9 October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B369-6983-99AA-7392-F73D0EC03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293688"/>
            <a:ext cx="3860800" cy="557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034E-3C5F-E63A-29B9-537BE6B63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53CB0F-8716-47B0-9323-7B9335FE593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5125" name="Picture 6" descr="LE_logo_final.jpg">
            <a:extLst>
              <a:ext uri="{FF2B5EF4-FFF2-40B4-BE49-F238E27FC236}">
                <a16:creationId xmlns:a16="http://schemas.microsoft.com/office/drawing/2014/main" id="{60839125-3F24-5C6F-0F8C-7401E04FE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104775"/>
            <a:ext cx="16779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7CFFEF-5D95-B6E6-7740-7A249CDB723B}"/>
              </a:ext>
            </a:extLst>
          </p:cNvPr>
          <p:cNvCxnSpPr/>
          <p:nvPr/>
        </p:nvCxnSpPr>
        <p:spPr>
          <a:xfrm>
            <a:off x="0" y="84137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EFD5FF6-5006-ABAD-4BBB-656A8A0F1F35}"/>
              </a:ext>
            </a:extLst>
          </p:cNvPr>
          <p:cNvSpPr/>
          <p:nvPr/>
        </p:nvSpPr>
        <p:spPr>
          <a:xfrm>
            <a:off x="0" y="5994400"/>
            <a:ext cx="6705600" cy="863600"/>
          </a:xfrm>
          <a:prstGeom prst="rtTriangle">
            <a:avLst/>
          </a:prstGeom>
          <a:solidFill>
            <a:srgbClr val="DDD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7" r:id="rId1"/>
    <p:sldLayoutId id="2147487018" r:id="rId2"/>
    <p:sldLayoutId id="2147487019" r:id="rId3"/>
    <p:sldLayoutId id="2147487020" r:id="rId4"/>
    <p:sldLayoutId id="2147487021" r:id="rId5"/>
    <p:sldLayoutId id="2147487022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A57CE-AF52-FBB5-181A-92C139835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7CD499-A61B-4267-AA44-DC97197B332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pic>
        <p:nvPicPr>
          <p:cNvPr id="6147" name="Picture 6" descr="LE_logo_final.jpg">
            <a:extLst>
              <a:ext uri="{FF2B5EF4-FFF2-40B4-BE49-F238E27FC236}">
                <a16:creationId xmlns:a16="http://schemas.microsoft.com/office/drawing/2014/main" id="{9AFCBFC6-9771-7F0C-466D-65DBFCAA98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104775"/>
            <a:ext cx="16779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9D41FF-BC70-2349-DEFE-ABFD9EE53F6E}"/>
              </a:ext>
            </a:extLst>
          </p:cNvPr>
          <p:cNvCxnSpPr/>
          <p:nvPr/>
        </p:nvCxnSpPr>
        <p:spPr>
          <a:xfrm>
            <a:off x="0" y="84137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447215F-E895-394D-A6BC-E29F28029690}"/>
              </a:ext>
            </a:extLst>
          </p:cNvPr>
          <p:cNvSpPr/>
          <p:nvPr/>
        </p:nvSpPr>
        <p:spPr>
          <a:xfrm>
            <a:off x="0" y="5994400"/>
            <a:ext cx="6705600" cy="863600"/>
          </a:xfrm>
          <a:prstGeom prst="rtTriangle">
            <a:avLst/>
          </a:prstGeom>
          <a:solidFill>
            <a:srgbClr val="DDDE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5D4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3" r:id="rId1"/>
    <p:sldLayoutId id="2147487024" r:id="rId2"/>
    <p:sldLayoutId id="2147487025" r:id="rId3"/>
    <p:sldLayoutId id="2147487026" r:id="rId4"/>
    <p:sldLayoutId id="2147487027" r:id="rId5"/>
    <p:sldLayoutId id="2147487028" r:id="rId6"/>
    <p:sldLayoutId id="2147487029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3">
            <a:extLst>
              <a:ext uri="{FF2B5EF4-FFF2-40B4-BE49-F238E27FC236}">
                <a16:creationId xmlns:a16="http://schemas.microsoft.com/office/drawing/2014/main" id="{307048FA-9EA0-1710-87EC-0668047D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kstvak 7">
            <a:extLst>
              <a:ext uri="{FF2B5EF4-FFF2-40B4-BE49-F238E27FC236}">
                <a16:creationId xmlns:a16="http://schemas.microsoft.com/office/drawing/2014/main" id="{A4E88250-5E4A-5527-012D-F7F684B9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1495"/>
            <a:ext cx="1218326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  <a:tab pos="449263" algn="l"/>
                <a:tab pos="630238" algn="l"/>
                <a:tab pos="8096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rgbClr val="00B050"/>
                </a:solidFill>
              </a:rPr>
              <a:t>WELKOM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534910-77BC-3304-3FFD-8887847F2117}"/>
              </a:ext>
            </a:extLst>
          </p:cNvPr>
          <p:cNvSpPr txBox="1"/>
          <p:nvPr/>
        </p:nvSpPr>
        <p:spPr>
          <a:xfrm>
            <a:off x="-8731" y="4483833"/>
            <a:ext cx="12191999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28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RION</a:t>
            </a:r>
          </a:p>
          <a:p>
            <a:pPr algn="ctr">
              <a:spcAft>
                <a:spcPts val="800"/>
              </a:spcAft>
            </a:pPr>
            <a:r>
              <a:rPr lang="nl-NL" sz="2800" b="1" dirty="0">
                <a:solidFill>
                  <a:srgbClr val="242424"/>
                </a:solidFill>
                <a:highlight>
                  <a:srgbClr val="FFFFFF"/>
                </a:highlight>
              </a:rPr>
              <a:t>E</a:t>
            </a:r>
            <a:r>
              <a:rPr lang="nl-NL" sz="28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rkenningsregeling van de verenigde professionals in noodverlichting (NVFN)</a:t>
            </a:r>
            <a:endParaRPr lang="nl-NL" sz="2800" b="0" i="0" dirty="0">
              <a:solidFill>
                <a:srgbClr val="242424"/>
              </a:solidFill>
              <a:effectLst/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E726-23E2-6451-2368-5969C5AB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2">
            <a:extLst>
              <a:ext uri="{FF2B5EF4-FFF2-40B4-BE49-F238E27FC236}">
                <a16:creationId xmlns:a16="http://schemas.microsoft.com/office/drawing/2014/main" id="{08193866-D2E0-7329-B4F0-3880F9B3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D2C117B-5AE7-6A09-4AFC-253E6F471AED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00A0251-E901-5D29-D8AF-657FF9DCD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779968"/>
              </p:ext>
            </p:extLst>
          </p:nvPr>
        </p:nvGraphicFramePr>
        <p:xfrm>
          <a:off x="2104230" y="1595748"/>
          <a:ext cx="7983539" cy="515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8" name="Tekstvak 1">
            <a:extLst>
              <a:ext uri="{FF2B5EF4-FFF2-40B4-BE49-F238E27FC236}">
                <a16:creationId xmlns:a16="http://schemas.microsoft.com/office/drawing/2014/main" id="{DECA6114-4BA4-909B-1553-C1266CF4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9575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De totstandkoming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89D9002-3E8D-E259-3244-F31FA861FF24}"/>
              </a:ext>
            </a:extLst>
          </p:cNvPr>
          <p:cNvGrpSpPr/>
          <p:nvPr/>
        </p:nvGrpSpPr>
        <p:grpSpPr>
          <a:xfrm>
            <a:off x="8742363" y="1706176"/>
            <a:ext cx="1925637" cy="2515738"/>
            <a:chOff x="8742363" y="1706176"/>
            <a:chExt cx="1925637" cy="2515738"/>
          </a:xfrm>
        </p:grpSpPr>
        <p:pic>
          <p:nvPicPr>
            <p:cNvPr id="8" name="Afbeelding 6" descr="Afbeelding met tekst, teken, illustratie, verbandtrommel&#10;&#10;Automatisch gegenereerde beschrijving">
              <a:extLst>
                <a:ext uri="{FF2B5EF4-FFF2-40B4-BE49-F238E27FC236}">
                  <a16:creationId xmlns:a16="http://schemas.microsoft.com/office/drawing/2014/main" id="{E13D05C9-0F50-024D-8A1A-F11E0D34E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1706176"/>
              <a:ext cx="192246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07337610-ED22-9C89-CA20-0E349529B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2571363"/>
              <a:ext cx="19256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Afbeelding 2">
              <a:extLst>
                <a:ext uri="{FF2B5EF4-FFF2-40B4-BE49-F238E27FC236}">
                  <a16:creationId xmlns:a16="http://schemas.microsoft.com/office/drawing/2014/main" id="{D97A652F-3DF3-FFEB-5581-33249AD53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422" y="3436550"/>
              <a:ext cx="1828403" cy="78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55892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66095-DA2A-621C-19B4-D291F33AE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2">
            <a:extLst>
              <a:ext uri="{FF2B5EF4-FFF2-40B4-BE49-F238E27FC236}">
                <a16:creationId xmlns:a16="http://schemas.microsoft.com/office/drawing/2014/main" id="{67A462D6-56CC-B6AC-9501-BFF3924D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C5C116A-4845-8345-8E17-9E8FFA9D29E7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1EF8A5B-B87D-ECA3-7945-891340C80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655164"/>
              </p:ext>
            </p:extLst>
          </p:nvPr>
        </p:nvGraphicFramePr>
        <p:xfrm>
          <a:off x="2104230" y="1595748"/>
          <a:ext cx="7983539" cy="515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8" name="Tekstvak 1">
            <a:extLst>
              <a:ext uri="{FF2B5EF4-FFF2-40B4-BE49-F238E27FC236}">
                <a16:creationId xmlns:a16="http://schemas.microsoft.com/office/drawing/2014/main" id="{4C322183-0E97-12C0-1674-30072566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9575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De totstandkoming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4D56CE2-4539-41CD-FEA5-2214CE880B7C}"/>
              </a:ext>
            </a:extLst>
          </p:cNvPr>
          <p:cNvGrpSpPr/>
          <p:nvPr/>
        </p:nvGrpSpPr>
        <p:grpSpPr>
          <a:xfrm>
            <a:off x="8742363" y="1706176"/>
            <a:ext cx="1925637" cy="2515738"/>
            <a:chOff x="8742363" y="1706176"/>
            <a:chExt cx="1925637" cy="2515738"/>
          </a:xfrm>
        </p:grpSpPr>
        <p:pic>
          <p:nvPicPr>
            <p:cNvPr id="8" name="Afbeelding 6" descr="Afbeelding met tekst, teken, illustratie, verbandtrommel&#10;&#10;Automatisch gegenereerde beschrijving">
              <a:extLst>
                <a:ext uri="{FF2B5EF4-FFF2-40B4-BE49-F238E27FC236}">
                  <a16:creationId xmlns:a16="http://schemas.microsoft.com/office/drawing/2014/main" id="{81ABBDF9-941C-4B31-EEDC-695253CF1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1706176"/>
              <a:ext cx="192246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7B09F852-FA7A-1D44-105F-5B8CA13E4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2571363"/>
              <a:ext cx="19256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Afbeelding 2">
              <a:extLst>
                <a:ext uri="{FF2B5EF4-FFF2-40B4-BE49-F238E27FC236}">
                  <a16:creationId xmlns:a16="http://schemas.microsoft.com/office/drawing/2014/main" id="{30F165E8-E906-78A7-1D1D-38DF28084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422" y="3436550"/>
              <a:ext cx="1828403" cy="78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6617492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7920A-B00B-2FBB-6BE8-747FEC84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2">
            <a:extLst>
              <a:ext uri="{FF2B5EF4-FFF2-40B4-BE49-F238E27FC236}">
                <a16:creationId xmlns:a16="http://schemas.microsoft.com/office/drawing/2014/main" id="{2A07EA89-1B6E-8027-8DBF-8FDE6422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8E444E1-3C72-F164-A77B-7D6366ED0278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E3401F6-989B-CFFF-F7FC-EFFF300AA0BD}"/>
              </a:ext>
            </a:extLst>
          </p:cNvPr>
          <p:cNvGraphicFramePr/>
          <p:nvPr/>
        </p:nvGraphicFramePr>
        <p:xfrm>
          <a:off x="2104230" y="1595748"/>
          <a:ext cx="7983539" cy="515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8" name="Tekstvak 1">
            <a:extLst>
              <a:ext uri="{FF2B5EF4-FFF2-40B4-BE49-F238E27FC236}">
                <a16:creationId xmlns:a16="http://schemas.microsoft.com/office/drawing/2014/main" id="{C9BDA43C-2541-9EBD-AA46-D17337056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9575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De totstandkoming</a:t>
            </a:r>
          </a:p>
        </p:txBody>
      </p:sp>
      <p:pic>
        <p:nvPicPr>
          <p:cNvPr id="6" name="Picture 8" descr="Wandcirkel Trotse Pauw 80 cm kopen? » Heinen Delfts Blauw">
            <a:extLst>
              <a:ext uri="{FF2B5EF4-FFF2-40B4-BE49-F238E27FC236}">
                <a16:creationId xmlns:a16="http://schemas.microsoft.com/office/drawing/2014/main" id="{122C85B5-E876-6DE1-51AE-4969584B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5389394"/>
            <a:ext cx="750220" cy="75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4F17756-83D6-4059-E548-9E5482E5901F}"/>
              </a:ext>
            </a:extLst>
          </p:cNvPr>
          <p:cNvGrpSpPr/>
          <p:nvPr/>
        </p:nvGrpSpPr>
        <p:grpSpPr>
          <a:xfrm>
            <a:off x="8742363" y="1706176"/>
            <a:ext cx="1925637" cy="2515738"/>
            <a:chOff x="8742363" y="1706176"/>
            <a:chExt cx="1925637" cy="2515738"/>
          </a:xfrm>
        </p:grpSpPr>
        <p:pic>
          <p:nvPicPr>
            <p:cNvPr id="8" name="Afbeelding 6" descr="Afbeelding met tekst, teken, illustratie, verbandtrommel&#10;&#10;Automatisch gegenereerde beschrijving">
              <a:extLst>
                <a:ext uri="{FF2B5EF4-FFF2-40B4-BE49-F238E27FC236}">
                  <a16:creationId xmlns:a16="http://schemas.microsoft.com/office/drawing/2014/main" id="{7D1907A1-532C-3463-DA79-FE09C4356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1706176"/>
              <a:ext cx="192246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7">
              <a:extLst>
                <a:ext uri="{FF2B5EF4-FFF2-40B4-BE49-F238E27FC236}">
                  <a16:creationId xmlns:a16="http://schemas.microsoft.com/office/drawing/2014/main" id="{18B9A34A-7EEB-DCB5-83C2-EC7B8C337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2571363"/>
              <a:ext cx="19256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Afbeelding 2">
              <a:extLst>
                <a:ext uri="{FF2B5EF4-FFF2-40B4-BE49-F238E27FC236}">
                  <a16:creationId xmlns:a16="http://schemas.microsoft.com/office/drawing/2014/main" id="{43663370-68A2-A07D-2128-E1E34378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422" y="3436550"/>
              <a:ext cx="1828403" cy="78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5057641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E532-384F-B4FE-D1C9-3D2BF719C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2">
            <a:extLst>
              <a:ext uri="{FF2B5EF4-FFF2-40B4-BE49-F238E27FC236}">
                <a16:creationId xmlns:a16="http://schemas.microsoft.com/office/drawing/2014/main" id="{DFF48B11-DC99-BAA2-C934-40E61C44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9D5F9B4-04B3-E85C-D5D5-326FD46B9F7D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Tekstvak 1">
            <a:extLst>
              <a:ext uri="{FF2B5EF4-FFF2-40B4-BE49-F238E27FC236}">
                <a16:creationId xmlns:a16="http://schemas.microsoft.com/office/drawing/2014/main" id="{FF087D95-59BB-CC54-DF2E-FECFA00B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640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RION deelgebieden</a:t>
            </a:r>
          </a:p>
        </p:txBody>
      </p:sp>
      <p:sp>
        <p:nvSpPr>
          <p:cNvPr id="57349" name="Tekstvak 2">
            <a:extLst>
              <a:ext uri="{FF2B5EF4-FFF2-40B4-BE49-F238E27FC236}">
                <a16:creationId xmlns:a16="http://schemas.microsoft.com/office/drawing/2014/main" id="{8AC421E0-28A3-164B-2AFF-CA8900D6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1" y="1508694"/>
            <a:ext cx="1172583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A  	ONTWERPEN van een noodverlichtingsinstallatie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2400" dirty="0"/>
              <a:t>		              Het </a:t>
            </a:r>
            <a:r>
              <a:rPr lang="nl-NL" sz="2400" dirty="0"/>
              <a:t>basisontwerp, gemaakt door een noodverlichtingsdeskundige, </a:t>
            </a:r>
            <a:br>
              <a:rPr lang="nl-NL" sz="2400" dirty="0"/>
            </a:br>
            <a:r>
              <a:rPr lang="nl-NL" sz="2400" dirty="0"/>
              <a:t> 		              voldoet aan </a:t>
            </a:r>
            <a:r>
              <a:rPr lang="nl-NL" sz="2400" dirty="0" err="1"/>
              <a:t>Bbl</a:t>
            </a:r>
            <a:r>
              <a:rPr lang="nl-NL" sz="2400" dirty="0"/>
              <a:t>, Arbowet, NEN-EN 1838 en NEN-EN 50172.</a:t>
            </a: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13535652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2">
            <a:extLst>
              <a:ext uri="{FF2B5EF4-FFF2-40B4-BE49-F238E27FC236}">
                <a16:creationId xmlns:a16="http://schemas.microsoft.com/office/drawing/2014/main" id="{ABCF38DB-01DA-B4B1-19DC-F3AA4935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5D6569D-20B8-E12B-EC0C-F63E8E0981B5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Tekstvak 1">
            <a:extLst>
              <a:ext uri="{FF2B5EF4-FFF2-40B4-BE49-F238E27FC236}">
                <a16:creationId xmlns:a16="http://schemas.microsoft.com/office/drawing/2014/main" id="{03211FD5-DFEC-F894-B2D3-11D76623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640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RION deelgebieden</a:t>
            </a:r>
          </a:p>
        </p:txBody>
      </p:sp>
      <p:sp>
        <p:nvSpPr>
          <p:cNvPr id="57349" name="Tekstvak 2">
            <a:extLst>
              <a:ext uri="{FF2B5EF4-FFF2-40B4-BE49-F238E27FC236}">
                <a16:creationId xmlns:a16="http://schemas.microsoft.com/office/drawing/2014/main" id="{E69C3C2A-9338-2A34-4667-E5771FE4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1" y="1508694"/>
            <a:ext cx="11725835" cy="39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A  	ONTWERPEN van een noodverlichtingsinstallatie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2400" dirty="0"/>
              <a:t>		              Het </a:t>
            </a:r>
            <a:r>
              <a:rPr lang="nl-NL" sz="2400" dirty="0"/>
              <a:t>basisontwerp, gemaakt door een noodverlichtingsdeskundige, </a:t>
            </a:r>
            <a:br>
              <a:rPr lang="nl-NL" sz="2400" dirty="0"/>
            </a:br>
            <a:r>
              <a:rPr lang="nl-NL" sz="2400" dirty="0"/>
              <a:t> 		              voldoet aan </a:t>
            </a:r>
            <a:r>
              <a:rPr lang="nl-NL" sz="2400" dirty="0" err="1"/>
              <a:t>Bbl</a:t>
            </a:r>
            <a:r>
              <a:rPr lang="nl-NL" sz="2400" dirty="0"/>
              <a:t>, Arbowet, NEN-EN 1838 en NEN-EN 50172.</a:t>
            </a: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 algn="l">
              <a:buNone/>
            </a:pPr>
            <a:r>
              <a:rPr lang="nl-NL" altLang="nl-NL" sz="2400" dirty="0"/>
              <a:t>DEELGEBIED B  	INSTALLEREN  van een noodverlichtingsinstallatie</a:t>
            </a:r>
            <a:br>
              <a:rPr lang="nl-NL" altLang="nl-NL" sz="2400" dirty="0"/>
            </a:br>
            <a:r>
              <a:rPr lang="nl-NL" altLang="nl-NL" sz="2400" dirty="0"/>
              <a:t> 		              I</a:t>
            </a:r>
            <a:r>
              <a:rPr lang="nl-NL" sz="2400" dirty="0"/>
              <a:t>nstalleren volgens geldende normen: Kabels, montagesystemen, </a:t>
            </a:r>
            <a:br>
              <a:rPr lang="nl-NL" sz="2400" dirty="0"/>
            </a:br>
            <a:r>
              <a:rPr lang="nl-NL" sz="2400" dirty="0"/>
              <a:t>		              bevestigingsmiddelen en de te monteren apparatuur volgens			              specificatie. </a:t>
            </a:r>
            <a:br>
              <a:rPr lang="nl-NL" sz="2400" dirty="0"/>
            </a:br>
            <a:r>
              <a:rPr lang="nl-NL" sz="2400" dirty="0"/>
              <a:t> 		              Functiebehoud zoals voorgeschreven wordt door de werkvoorbereider </a:t>
            </a:r>
            <a:br>
              <a:rPr lang="nl-NL" sz="2400" dirty="0"/>
            </a:br>
            <a:r>
              <a:rPr lang="nl-NL" sz="2400" dirty="0"/>
              <a:t> 		              noodverlichting. Oplevering inclusief installatiedossier.</a:t>
            </a: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1039880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2">
            <a:extLst>
              <a:ext uri="{FF2B5EF4-FFF2-40B4-BE49-F238E27FC236}">
                <a16:creationId xmlns:a16="http://schemas.microsoft.com/office/drawing/2014/main" id="{ABCF38DB-01DA-B4B1-19DC-F3AA4935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5D6569D-20B8-E12B-EC0C-F63E8E0981B5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Tekstvak 1">
            <a:extLst>
              <a:ext uri="{FF2B5EF4-FFF2-40B4-BE49-F238E27FC236}">
                <a16:creationId xmlns:a16="http://schemas.microsoft.com/office/drawing/2014/main" id="{03211FD5-DFEC-F894-B2D3-11D76623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640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RION deelgebieden</a:t>
            </a:r>
          </a:p>
        </p:txBody>
      </p:sp>
      <p:sp>
        <p:nvSpPr>
          <p:cNvPr id="57349" name="Tekstvak 2">
            <a:extLst>
              <a:ext uri="{FF2B5EF4-FFF2-40B4-BE49-F238E27FC236}">
                <a16:creationId xmlns:a16="http://schemas.microsoft.com/office/drawing/2014/main" id="{E69C3C2A-9338-2A34-4667-E5771FE4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6" y="1508694"/>
            <a:ext cx="1103555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C  	ONDERHOUD noodverlichtingsarmaturen</a:t>
            </a:r>
            <a:br>
              <a:rPr lang="nl-NL" altLang="nl-NL" sz="2400" dirty="0"/>
            </a:br>
            <a:r>
              <a:rPr lang="nl-NL" altLang="nl-NL" sz="2400" dirty="0"/>
              <a:t> 			Volgens </a:t>
            </a:r>
            <a:r>
              <a:rPr lang="nl-NL" sz="2400" dirty="0"/>
              <a:t>ISSO-publicatie 79 en onderhoudsinstructies van de</a:t>
            </a:r>
            <a:br>
              <a:rPr lang="nl-NL" sz="2400" dirty="0"/>
            </a:br>
            <a:r>
              <a:rPr lang="nl-NL" sz="2400" dirty="0"/>
              <a:t>			fabrikant.</a:t>
            </a: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BAB2-0EB2-EFC4-FD88-7E62145B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2">
            <a:extLst>
              <a:ext uri="{FF2B5EF4-FFF2-40B4-BE49-F238E27FC236}">
                <a16:creationId xmlns:a16="http://schemas.microsoft.com/office/drawing/2014/main" id="{25CE3322-F2FD-FEC2-7F93-9078C0E9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D046741-8F95-8C31-E0F2-2A8ADA411942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Tekstvak 1">
            <a:extLst>
              <a:ext uri="{FF2B5EF4-FFF2-40B4-BE49-F238E27FC236}">
                <a16:creationId xmlns:a16="http://schemas.microsoft.com/office/drawing/2014/main" id="{3271AE74-2339-3E68-7D67-18E9CA20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640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RION deelgebieden</a:t>
            </a:r>
          </a:p>
        </p:txBody>
      </p:sp>
      <p:sp>
        <p:nvSpPr>
          <p:cNvPr id="57349" name="Tekstvak 2">
            <a:extLst>
              <a:ext uri="{FF2B5EF4-FFF2-40B4-BE49-F238E27FC236}">
                <a16:creationId xmlns:a16="http://schemas.microsoft.com/office/drawing/2014/main" id="{4E9C7D86-7C74-474C-18C5-20ACC5F9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6" y="1508694"/>
            <a:ext cx="1103555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C  	ONDERHOUD noodverlichtingsarmaturen</a:t>
            </a:r>
            <a:br>
              <a:rPr lang="nl-NL" altLang="nl-NL" sz="2400" dirty="0"/>
            </a:br>
            <a:r>
              <a:rPr lang="nl-NL" altLang="nl-NL" sz="2400" dirty="0"/>
              <a:t> 			Volgens </a:t>
            </a:r>
            <a:r>
              <a:rPr lang="nl-NL" sz="2400" dirty="0"/>
              <a:t>ISSO-publicatie 79 en onderhoudsinstructies van de</a:t>
            </a:r>
            <a:br>
              <a:rPr lang="nl-NL" sz="2400" dirty="0"/>
            </a:br>
            <a:r>
              <a:rPr lang="nl-NL" sz="2400" dirty="0"/>
              <a:t>			fabrikant.</a:t>
            </a: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D  	ONDERHOUD centrale noodvoedingssystemen</a:t>
            </a:r>
            <a:br>
              <a:rPr lang="nl-NL" altLang="nl-NL" sz="2400" dirty="0"/>
            </a:br>
            <a:r>
              <a:rPr lang="nl-NL" altLang="nl-NL" sz="2400" dirty="0"/>
              <a:t> 			O</a:t>
            </a:r>
            <a:r>
              <a:rPr lang="nl-NL" sz="2400" dirty="0"/>
              <a:t>nderhoud conform NEN-EN 50172 en onderhoudsinstructies</a:t>
            </a:r>
            <a:br>
              <a:rPr lang="nl-NL" sz="2400" dirty="0"/>
            </a:br>
            <a:r>
              <a:rPr lang="nl-NL" sz="2400" dirty="0"/>
              <a:t>			van de fabrikant.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46418487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282A-7934-E5B7-9AD2-9F1FC5537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2">
            <a:extLst>
              <a:ext uri="{FF2B5EF4-FFF2-40B4-BE49-F238E27FC236}">
                <a16:creationId xmlns:a16="http://schemas.microsoft.com/office/drawing/2014/main" id="{3F66E658-B26B-1F5D-A3C8-214B361E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2E154C0-817B-36FE-9C04-76966DA451E6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Tekstvak 1">
            <a:extLst>
              <a:ext uri="{FF2B5EF4-FFF2-40B4-BE49-F238E27FC236}">
                <a16:creationId xmlns:a16="http://schemas.microsoft.com/office/drawing/2014/main" id="{853B02A1-19F9-E408-1D4A-72CAC5FF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640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RION deelgebieden</a:t>
            </a:r>
          </a:p>
        </p:txBody>
      </p:sp>
      <p:sp>
        <p:nvSpPr>
          <p:cNvPr id="57349" name="Tekstvak 2">
            <a:extLst>
              <a:ext uri="{FF2B5EF4-FFF2-40B4-BE49-F238E27FC236}">
                <a16:creationId xmlns:a16="http://schemas.microsoft.com/office/drawing/2014/main" id="{43524F1D-81EC-6F68-E561-049A2FE3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6" y="1508694"/>
            <a:ext cx="1103555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C  	ONDERHOUD noodverlichtingsarmaturen</a:t>
            </a:r>
            <a:br>
              <a:rPr lang="nl-NL" altLang="nl-NL" sz="2400" dirty="0"/>
            </a:br>
            <a:r>
              <a:rPr lang="nl-NL" altLang="nl-NL" sz="2400" dirty="0"/>
              <a:t> 			Volgens </a:t>
            </a:r>
            <a:r>
              <a:rPr lang="nl-NL" sz="2400" dirty="0"/>
              <a:t>ISSO-publicatie 79 en onderhoudsinstructies van de</a:t>
            </a:r>
            <a:br>
              <a:rPr lang="nl-NL" sz="2400" dirty="0"/>
            </a:br>
            <a:r>
              <a:rPr lang="nl-NL" sz="2400" dirty="0"/>
              <a:t>			fabrikant.</a:t>
            </a: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DEELGEBIED D  	ONDERHOUD centrale noodvoedingssystemen</a:t>
            </a:r>
            <a:br>
              <a:rPr lang="nl-NL" altLang="nl-NL" sz="2400" dirty="0"/>
            </a:br>
            <a:r>
              <a:rPr lang="nl-NL" altLang="nl-NL" sz="2400" dirty="0"/>
              <a:t> 			O</a:t>
            </a:r>
            <a:r>
              <a:rPr lang="nl-NL" sz="2400" dirty="0"/>
              <a:t>nderhoud conform NEN-EN 50172 en onderhoudsinstructies</a:t>
            </a:r>
            <a:br>
              <a:rPr lang="nl-NL" sz="2400" dirty="0"/>
            </a:br>
            <a:r>
              <a:rPr lang="nl-NL" sz="2400" dirty="0"/>
              <a:t>			van de fabrikant.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Certificering is per deelgebied mogelijk</a:t>
            </a:r>
          </a:p>
        </p:txBody>
      </p:sp>
    </p:spTree>
    <p:extLst>
      <p:ext uri="{BB962C8B-B14F-4D97-AF65-F5344CB8AC3E}">
        <p14:creationId xmlns:p14="http://schemas.microsoft.com/office/powerpoint/2010/main" val="189544452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BE72E-241B-6ED3-F7FF-EC6679864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Afbeelding 2">
            <a:extLst>
              <a:ext uri="{FF2B5EF4-FFF2-40B4-BE49-F238E27FC236}">
                <a16:creationId xmlns:a16="http://schemas.microsoft.com/office/drawing/2014/main" id="{3C6ACD63-DD44-9C15-4895-EA869987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68DB3F3-5763-D0D0-94B0-E7D41476EC27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Tekstvak 1">
            <a:extLst>
              <a:ext uri="{FF2B5EF4-FFF2-40B4-BE49-F238E27FC236}">
                <a16:creationId xmlns:a16="http://schemas.microsoft.com/office/drawing/2014/main" id="{46948981-E52F-633E-97CE-22614A88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640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b="1" dirty="0" err="1">
                <a:solidFill>
                  <a:schemeClr val="bg2">
                    <a:lumMod val="50000"/>
                  </a:schemeClr>
                </a:solidFill>
              </a:rPr>
              <a:t>Erkenningsregeling</a:t>
            </a:r>
            <a:endParaRPr lang="nl-NL" altLang="nl-N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349" name="Tekstvak 2">
            <a:extLst>
              <a:ext uri="{FF2B5EF4-FFF2-40B4-BE49-F238E27FC236}">
                <a16:creationId xmlns:a16="http://schemas.microsoft.com/office/drawing/2014/main" id="{E90FC6BC-B900-6ECC-CD91-FA26CF7F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6" y="1508694"/>
            <a:ext cx="1103555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OPLEIDINGEN: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Basisvaardigheden en kennis trainen (opleidingen, theorie en praktijk)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Kennis up </a:t>
            </a:r>
            <a:r>
              <a:rPr lang="nl-NL" altLang="nl-NL" sz="2400" dirty="0" err="1"/>
              <a:t>to</a:t>
            </a:r>
            <a:r>
              <a:rPr lang="nl-NL" altLang="nl-NL" sz="2400" dirty="0"/>
              <a:t> date houden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AUDITS: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Jaarlijkse externe audits (CIBV en KIWA)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Borgen van de kwaliteit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Op locatie met monteur mee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Projecties controle op juistheid (pragmatisch projecteren)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nl-NL" altLang="nl-NL" sz="2400" dirty="0"/>
              <a:t>Steekproefsgewijs</a:t>
            </a:r>
          </a:p>
        </p:txBody>
      </p:sp>
    </p:spTree>
    <p:extLst>
      <p:ext uri="{BB962C8B-B14F-4D97-AF65-F5344CB8AC3E}">
        <p14:creationId xmlns:p14="http://schemas.microsoft.com/office/powerpoint/2010/main" val="104626292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488FBBC-95C4-0CD2-EF12-98982FF3F9A8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5" name="Tekstvak 1">
            <a:extLst>
              <a:ext uri="{FF2B5EF4-FFF2-40B4-BE49-F238E27FC236}">
                <a16:creationId xmlns:a16="http://schemas.microsoft.com/office/drawing/2014/main" id="{F0CC2B9A-3E06-A25B-226F-FCE26321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319" y="500062"/>
            <a:ext cx="31185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Zijn er nog vragen?</a:t>
            </a:r>
          </a:p>
        </p:txBody>
      </p:sp>
      <p:sp>
        <p:nvSpPr>
          <p:cNvPr id="69636" name="Tekstvak 8">
            <a:extLst>
              <a:ext uri="{FF2B5EF4-FFF2-40B4-BE49-F238E27FC236}">
                <a16:creationId xmlns:a16="http://schemas.microsoft.com/office/drawing/2014/main" id="{862E022A-E1FB-8A75-3AC6-0DF1C281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088" y="1992313"/>
            <a:ext cx="7505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40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4000"/>
          </a:p>
        </p:txBody>
      </p:sp>
      <p:pic>
        <p:nvPicPr>
          <p:cNvPr id="69637" name="Afbeelding 2">
            <a:extLst>
              <a:ext uri="{FF2B5EF4-FFF2-40B4-BE49-F238E27FC236}">
                <a16:creationId xmlns:a16="http://schemas.microsoft.com/office/drawing/2014/main" id="{3FC44F5A-8120-5E47-EF82-DD0DF7E8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56" y="1755775"/>
            <a:ext cx="5830888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3">
            <a:extLst>
              <a:ext uri="{FF2B5EF4-FFF2-40B4-BE49-F238E27FC236}">
                <a16:creationId xmlns:a16="http://schemas.microsoft.com/office/drawing/2014/main" id="{988C8BB4-B70A-EA23-E832-A7AF1A912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0A7F529-E912-45CC-E863-EB6F8FD4EFA8}"/>
              </a:ext>
            </a:extLst>
          </p:cNvPr>
          <p:cNvSpPr txBox="1">
            <a:spLocks/>
          </p:cNvSpPr>
          <p:nvPr/>
        </p:nvSpPr>
        <p:spPr bwMode="auto">
          <a:xfrm>
            <a:off x="778094" y="2437980"/>
            <a:ext cx="10515600" cy="36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800"/>
              </a:spcAft>
            </a:pPr>
            <a:r>
              <a:rPr lang="nl-NL" sz="2800" b="1" dirty="0">
                <a:solidFill>
                  <a:schemeClr val="bg2">
                    <a:lumMod val="50000"/>
                  </a:schemeClr>
                </a:solidFill>
              </a:rPr>
              <a:t>Arnold</a:t>
            </a:r>
          </a:p>
          <a:p>
            <a:pPr algn="l">
              <a:spcAft>
                <a:spcPts val="800"/>
              </a:spcAft>
            </a:pPr>
            <a:br>
              <a:rPr lang="nl-NL" sz="18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</a:br>
            <a:r>
              <a:rPr lang="nl-NL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Ruim 25 jaar geleden gestart in de beveiligingsbranche als projectleider. Vanaf 2015 werkzaam bij CIBV als auditor/inspecteur en sinds vorig jaar directeur van CIBV.</a:t>
            </a:r>
          </a:p>
          <a:p>
            <a:pPr algn="l"/>
            <a:r>
              <a:rPr lang="nl-NL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Naast de dagelijkse leiding van het bedrijf, inhoudelijk bezig met de certificatie van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Noodverlichtingsinstallaties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2400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Brandmeld</a:t>
            </a:r>
            <a:r>
              <a:rPr lang="nl-NL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- en ontruimingsalarminstallaties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Inbraakbeveiliging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Onderhoud aan blusmiddelen</a:t>
            </a:r>
          </a:p>
          <a:p>
            <a:pPr algn="l">
              <a:spcAft>
                <a:spcPts val="800"/>
              </a:spcAft>
            </a:pPr>
            <a:endParaRPr lang="nl-NL" sz="1800" dirty="0">
              <a:solidFill>
                <a:srgbClr val="242424"/>
              </a:solidFill>
              <a:highlight>
                <a:srgbClr val="FFFFFF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928B54D-6132-EC59-9B7F-7AD7A669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576" y="5811548"/>
            <a:ext cx="1454118" cy="6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162 C 0.0319 0.11481 0.0651 0.23056 0.18932 0.18611 C 0.31367 0.1419 0.52916 -0.0625 0.74466 -0.266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2">
            <a:extLst>
              <a:ext uri="{FF2B5EF4-FFF2-40B4-BE49-F238E27FC236}">
                <a16:creationId xmlns:a16="http://schemas.microsoft.com/office/drawing/2014/main" id="{E112F552-5F48-8CBA-F23E-72975D30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633FE2-E221-CB7F-5489-73C929D22D61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kstvak 1">
            <a:extLst>
              <a:ext uri="{FF2B5EF4-FFF2-40B4-BE49-F238E27FC236}">
                <a16:creationId xmlns:a16="http://schemas.microsoft.com/office/drawing/2014/main" id="{EA92F463-FAE8-01BC-9EEB-9BD53C1E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2545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NVFN – professional in noodverlichting</a:t>
            </a:r>
          </a:p>
        </p:txBody>
      </p:sp>
      <p:sp>
        <p:nvSpPr>
          <p:cNvPr id="38917" name="Content Placeholder 7">
            <a:extLst>
              <a:ext uri="{FF2B5EF4-FFF2-40B4-BE49-F238E27FC236}">
                <a16:creationId xmlns:a16="http://schemas.microsoft.com/office/drawing/2014/main" id="{5A6B160A-B141-7F15-B1FF-3AAFDF2C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9067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Doelstellingen NVFN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lvl="1"/>
            <a:r>
              <a:rPr lang="nl-NL" altLang="nl-NL" dirty="0"/>
              <a:t>Bijdragen aan een veilige ontruiming bij spanningsuitval:</a:t>
            </a:r>
          </a:p>
          <a:p>
            <a:pPr lvl="1"/>
            <a:endParaRPr lang="nl-NL" altLang="nl-NL" dirty="0"/>
          </a:p>
          <a:p>
            <a:pPr lvl="2"/>
            <a:r>
              <a:rPr lang="nl-NL" altLang="nl-NL" sz="2400" dirty="0"/>
              <a:t>Verbetering kwaliteit en eenduidigheid (interpreteren van normen en regelgeving)</a:t>
            </a:r>
          </a:p>
          <a:p>
            <a:pPr lvl="2"/>
            <a:endParaRPr lang="nl-NL" altLang="nl-NL" sz="2400" dirty="0"/>
          </a:p>
          <a:p>
            <a:pPr lvl="2"/>
            <a:r>
              <a:rPr lang="nl-NL" altLang="nl-NL" sz="2400" dirty="0"/>
              <a:t>Adviseren/participeren in diverse instanties NEN, Lighting Europe, overheden</a:t>
            </a:r>
          </a:p>
          <a:p>
            <a:pPr lvl="2"/>
            <a:endParaRPr lang="nl-NL" altLang="nl-NL" sz="2800" dirty="0"/>
          </a:p>
          <a:p>
            <a:pPr lvl="2"/>
            <a:endParaRPr lang="nl-NL" altLang="nl-NL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28162-91AF-221C-7114-15221E04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2">
            <a:extLst>
              <a:ext uri="{FF2B5EF4-FFF2-40B4-BE49-F238E27FC236}">
                <a16:creationId xmlns:a16="http://schemas.microsoft.com/office/drawing/2014/main" id="{4405C40F-CAA1-163A-F1A4-72A23E43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FB38A66-599B-C7E2-42A1-B4BB6D11245F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kstvak 1">
            <a:extLst>
              <a:ext uri="{FF2B5EF4-FFF2-40B4-BE49-F238E27FC236}">
                <a16:creationId xmlns:a16="http://schemas.microsoft.com/office/drawing/2014/main" id="{C84E2462-DAF5-466F-CBC9-6DCCD3B08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2545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NVFN – professional in noodverlichting</a:t>
            </a:r>
          </a:p>
        </p:txBody>
      </p:sp>
      <p:sp>
        <p:nvSpPr>
          <p:cNvPr id="38917" name="Content Placeholder 7">
            <a:extLst>
              <a:ext uri="{FF2B5EF4-FFF2-40B4-BE49-F238E27FC236}">
                <a16:creationId xmlns:a16="http://schemas.microsoft.com/office/drawing/2014/main" id="{FD53659C-1B7A-6F78-82D2-121A36AFE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9067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Doelstellingen NVFN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lvl="1"/>
            <a:r>
              <a:rPr lang="nl-NL" altLang="nl-NL" dirty="0"/>
              <a:t>Vraagbaak op gebied van veilige ontruiming.</a:t>
            </a:r>
          </a:p>
          <a:p>
            <a:pPr lvl="1"/>
            <a:endParaRPr lang="nl-NL" altLang="nl-NL" dirty="0"/>
          </a:p>
          <a:p>
            <a:pPr lvl="1"/>
            <a:r>
              <a:rPr lang="nl-NL" altLang="nl-NL" dirty="0"/>
              <a:t>Uitbrengen van Kennis- en Praktijkbladen gericht op techniek, projecteren, inspecteren en onderhoud.</a:t>
            </a:r>
          </a:p>
          <a:p>
            <a:pPr lvl="2"/>
            <a:endParaRPr lang="nl-NL" altLang="nl-NL" sz="2800" dirty="0"/>
          </a:p>
          <a:p>
            <a:pPr lvl="2"/>
            <a:endParaRPr lang="nl-NL" altLang="nl-NL" dirty="0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DDF995FD-62BC-DAF7-61C2-066BD09B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9" t="14665" r="38663" b="50000"/>
          <a:stretch>
            <a:fillRect/>
          </a:stretch>
        </p:blipFill>
        <p:spPr bwMode="auto">
          <a:xfrm>
            <a:off x="7185531" y="4101306"/>
            <a:ext cx="373856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617B72B-8625-7472-0EF6-0D74C2D36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8" y="4221171"/>
            <a:ext cx="5087046" cy="12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084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A18D1-E0F6-7B02-E021-DD754A63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2">
            <a:extLst>
              <a:ext uri="{FF2B5EF4-FFF2-40B4-BE49-F238E27FC236}">
                <a16:creationId xmlns:a16="http://schemas.microsoft.com/office/drawing/2014/main" id="{4F2D713B-29F9-55B2-C329-0B1C7561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FBDE46A-2378-CF09-5840-FCA49278E445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kstvak 1">
            <a:extLst>
              <a:ext uri="{FF2B5EF4-FFF2-40B4-BE49-F238E27FC236}">
                <a16:creationId xmlns:a16="http://schemas.microsoft.com/office/drawing/2014/main" id="{283825B1-DA3B-6A4A-4254-DF98B2DE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2545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NVFN – professional in noodverlichting</a:t>
            </a:r>
          </a:p>
        </p:txBody>
      </p:sp>
      <p:sp>
        <p:nvSpPr>
          <p:cNvPr id="38917" name="Content Placeholder 7">
            <a:extLst>
              <a:ext uri="{FF2B5EF4-FFF2-40B4-BE49-F238E27FC236}">
                <a16:creationId xmlns:a16="http://schemas.microsoft.com/office/drawing/2014/main" id="{41ABE04A-F06B-753A-05D9-E4EB5A97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9067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Doelstellingen NVFN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lvl="1"/>
            <a:r>
              <a:rPr lang="nl-NL" altLang="nl-NL" dirty="0"/>
              <a:t>Actieve groeiende organisatie met momenteel 15 participerende leden.</a:t>
            </a:r>
          </a:p>
          <a:p>
            <a:pPr lvl="1"/>
            <a:endParaRPr lang="nl-NL" altLang="nl-NL" dirty="0"/>
          </a:p>
          <a:p>
            <a:pPr lvl="1"/>
            <a:r>
              <a:rPr lang="nl-NL" altLang="nl-NL" dirty="0"/>
              <a:t> Premium en basis leden</a:t>
            </a:r>
          </a:p>
          <a:p>
            <a:pPr lvl="1"/>
            <a:r>
              <a:rPr lang="nl-NL" altLang="nl-NL" dirty="0"/>
              <a:t> Laagdrempelig en toegankelijk</a:t>
            </a:r>
          </a:p>
          <a:p>
            <a:pPr lvl="1"/>
            <a:r>
              <a:rPr lang="nl-NL" altLang="nl-NL" dirty="0"/>
              <a:t> Diverse initiatieven mogelijk zoals RION</a:t>
            </a:r>
          </a:p>
          <a:p>
            <a:pPr lvl="2"/>
            <a:endParaRPr lang="nl-NL" altLang="nl-NL" sz="2800" dirty="0"/>
          </a:p>
          <a:p>
            <a:pPr lvl="2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5858027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D3334-8FBF-B640-D087-EE9438E77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2">
            <a:extLst>
              <a:ext uri="{FF2B5EF4-FFF2-40B4-BE49-F238E27FC236}">
                <a16:creationId xmlns:a16="http://schemas.microsoft.com/office/drawing/2014/main" id="{070956A0-6F5F-5547-2193-3E9FD855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3997C23-71FF-70FE-5BBD-36BEA8C95644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kstvak 1">
            <a:extLst>
              <a:ext uri="{FF2B5EF4-FFF2-40B4-BE49-F238E27FC236}">
                <a16:creationId xmlns:a16="http://schemas.microsoft.com/office/drawing/2014/main" id="{598EF9D1-3041-D2C5-B637-CC6A853A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2545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NVFN – professional in noodverlichting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05F2D3-0A6B-CA77-0A92-F651DA0C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49" y="1456893"/>
            <a:ext cx="8758302" cy="54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51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BE429-73C6-022A-D900-46889B00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2">
            <a:extLst>
              <a:ext uri="{FF2B5EF4-FFF2-40B4-BE49-F238E27FC236}">
                <a16:creationId xmlns:a16="http://schemas.microsoft.com/office/drawing/2014/main" id="{9D6401A9-16D1-AA5A-65AD-726D7C2B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22E68D6-0064-9AFF-B09A-AD13017AEC9C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kstvak 1">
            <a:extLst>
              <a:ext uri="{FF2B5EF4-FFF2-40B4-BE49-F238E27FC236}">
                <a16:creationId xmlns:a16="http://schemas.microsoft.com/office/drawing/2014/main" id="{36B5D0BB-0C72-1066-2EFA-17CE64D6F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2545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NVFN – professional in noodverlichting</a:t>
            </a:r>
          </a:p>
        </p:txBody>
      </p:sp>
      <p:sp>
        <p:nvSpPr>
          <p:cNvPr id="38917" name="Content Placeholder 7">
            <a:extLst>
              <a:ext uri="{FF2B5EF4-FFF2-40B4-BE49-F238E27FC236}">
                <a16:creationId xmlns:a16="http://schemas.microsoft.com/office/drawing/2014/main" id="{6E2AADCE-E6CF-3DC8-D506-74C1F95B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9067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Structuur NVFN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lvl="1"/>
            <a:r>
              <a:rPr lang="nl-NL" altLang="nl-NL" dirty="0"/>
              <a:t>Bestuur: bestaande uit premium leden en een basis lid</a:t>
            </a:r>
          </a:p>
          <a:p>
            <a:pPr lvl="1"/>
            <a:r>
              <a:rPr lang="nl-NL" altLang="nl-NL" dirty="0"/>
              <a:t>Secties: bestaande uit afvaardigingen van premium en basis leden</a:t>
            </a:r>
          </a:p>
          <a:p>
            <a:pPr lvl="1"/>
            <a:r>
              <a:rPr lang="nl-NL" altLang="nl-NL" dirty="0"/>
              <a:t>Toepassen &amp; Projecteren</a:t>
            </a:r>
          </a:p>
          <a:p>
            <a:pPr lvl="1"/>
            <a:r>
              <a:rPr lang="nl-NL" altLang="nl-NL" dirty="0"/>
              <a:t>Producten &amp; Techniek</a:t>
            </a:r>
          </a:p>
          <a:p>
            <a:pPr lvl="1"/>
            <a:r>
              <a:rPr lang="nl-NL" altLang="nl-NL" dirty="0"/>
              <a:t>Inspectie &amp; Onderhoud</a:t>
            </a:r>
          </a:p>
          <a:p>
            <a:pPr lvl="1"/>
            <a:r>
              <a:rPr lang="nl-NL" altLang="nl-NL" dirty="0"/>
              <a:t>Duurzaamheid &amp; Circulariteit</a:t>
            </a:r>
          </a:p>
          <a:p>
            <a:pPr lvl="2"/>
            <a:endParaRPr lang="nl-NL" altLang="nl-NL" sz="2800" dirty="0"/>
          </a:p>
          <a:p>
            <a:pPr lvl="2"/>
            <a:endParaRPr lang="nl-NL" alt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9DBD0A1-D93C-455D-193A-BCF2EAD9CE1B}"/>
              </a:ext>
            </a:extLst>
          </p:cNvPr>
          <p:cNvSpPr txBox="1"/>
          <p:nvPr/>
        </p:nvSpPr>
        <p:spPr>
          <a:xfrm>
            <a:off x="5326439" y="4171339"/>
            <a:ext cx="3386433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Algemene ledenvergadering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3DB521-2A23-9AB7-FBBB-06DE96F0331B}"/>
              </a:ext>
            </a:extLst>
          </p:cNvPr>
          <p:cNvSpPr txBox="1"/>
          <p:nvPr/>
        </p:nvSpPr>
        <p:spPr>
          <a:xfrm>
            <a:off x="6563120" y="5000976"/>
            <a:ext cx="913070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nl-NL" dirty="0" err="1"/>
              <a:t>estuur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B001BA1-A878-2AF7-982B-352A20B7EDD9}"/>
              </a:ext>
            </a:extLst>
          </p:cNvPr>
          <p:cNvSpPr txBox="1"/>
          <p:nvPr/>
        </p:nvSpPr>
        <p:spPr>
          <a:xfrm>
            <a:off x="8136481" y="4998858"/>
            <a:ext cx="2908040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Duurzaamheid</a:t>
            </a:r>
            <a:r>
              <a:rPr lang="en-US" dirty="0"/>
              <a:t> &amp; </a:t>
            </a:r>
            <a:r>
              <a:rPr lang="en-US" dirty="0" err="1"/>
              <a:t>Circulariteit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0C9C2EE-3B0F-BDDC-D195-2EAC759A2274}"/>
              </a:ext>
            </a:extLst>
          </p:cNvPr>
          <p:cNvSpPr txBox="1"/>
          <p:nvPr/>
        </p:nvSpPr>
        <p:spPr>
          <a:xfrm>
            <a:off x="4995536" y="4997355"/>
            <a:ext cx="913070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Bureau</a:t>
            </a:r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99CC525-18E6-A21C-BB96-482E20052FA2}"/>
              </a:ext>
            </a:extLst>
          </p:cNvPr>
          <p:cNvSpPr txBox="1"/>
          <p:nvPr/>
        </p:nvSpPr>
        <p:spPr>
          <a:xfrm>
            <a:off x="2541011" y="5892277"/>
            <a:ext cx="2904413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Inspectie</a:t>
            </a:r>
            <a:r>
              <a:rPr lang="en-US" dirty="0"/>
              <a:t> &amp; </a:t>
            </a:r>
            <a:r>
              <a:rPr lang="en-US" dirty="0" err="1"/>
              <a:t>Onderhoud</a:t>
            </a:r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1A28C29-A4EF-CA91-179D-C7FE7D7D67AE}"/>
              </a:ext>
            </a:extLst>
          </p:cNvPr>
          <p:cNvSpPr txBox="1"/>
          <p:nvPr/>
        </p:nvSpPr>
        <p:spPr>
          <a:xfrm>
            <a:off x="5566578" y="5900222"/>
            <a:ext cx="2904413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Producten</a:t>
            </a:r>
            <a:r>
              <a:rPr lang="en-US" dirty="0"/>
              <a:t> &amp; Techniek</a:t>
            </a:r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2AB3DC1-9651-EF45-C6C1-DD6E4A1BE69D}"/>
              </a:ext>
            </a:extLst>
          </p:cNvPr>
          <p:cNvSpPr txBox="1"/>
          <p:nvPr/>
        </p:nvSpPr>
        <p:spPr>
          <a:xfrm>
            <a:off x="8592145" y="5916904"/>
            <a:ext cx="2904412" cy="369332"/>
          </a:xfrm>
          <a:prstGeom prst="rect">
            <a:avLst/>
          </a:prstGeom>
          <a:noFill/>
          <a:ln w="38100">
            <a:solidFill>
              <a:srgbClr val="279D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Toepassen</a:t>
            </a:r>
            <a:r>
              <a:rPr lang="en-US" dirty="0"/>
              <a:t> &amp; </a:t>
            </a:r>
            <a:r>
              <a:rPr lang="en-US" dirty="0" err="1"/>
              <a:t>Projecteren</a:t>
            </a:r>
            <a:endParaRPr lang="nl-NL" dirty="0"/>
          </a:p>
        </p:txBody>
      </p: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1B0483FB-B3B5-4CD6-D618-24D97E571686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 rot="16200000" flipH="1">
            <a:off x="8258705" y="4131258"/>
            <a:ext cx="546596" cy="3024696"/>
          </a:xfrm>
          <a:prstGeom prst="bentConnector3">
            <a:avLst/>
          </a:prstGeom>
          <a:ln w="12700">
            <a:solidFill>
              <a:srgbClr val="279D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bogen 24">
            <a:extLst>
              <a:ext uri="{FF2B5EF4-FFF2-40B4-BE49-F238E27FC236}">
                <a16:creationId xmlns:a16="http://schemas.microsoft.com/office/drawing/2014/main" id="{B2B5F1B6-55F5-599A-C747-AC90752C1D31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5245453" y="4118074"/>
            <a:ext cx="521969" cy="3026437"/>
          </a:xfrm>
          <a:prstGeom prst="bentConnector3">
            <a:avLst>
              <a:gd name="adj1" fmla="val 50000"/>
            </a:avLst>
          </a:prstGeom>
          <a:ln w="12700">
            <a:solidFill>
              <a:srgbClr val="279D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bogen 25">
            <a:extLst>
              <a:ext uri="{FF2B5EF4-FFF2-40B4-BE49-F238E27FC236}">
                <a16:creationId xmlns:a16="http://schemas.microsoft.com/office/drawing/2014/main" id="{878785E0-C475-D42E-7BAC-4BED6CE7011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5400000">
            <a:off x="6754263" y="5634830"/>
            <a:ext cx="529914" cy="870"/>
          </a:xfrm>
          <a:prstGeom prst="bentConnector3">
            <a:avLst>
              <a:gd name="adj1" fmla="val 50000"/>
            </a:avLst>
          </a:prstGeom>
          <a:ln w="12700">
            <a:solidFill>
              <a:srgbClr val="279D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ingslijn: gebogen 26">
            <a:extLst>
              <a:ext uri="{FF2B5EF4-FFF2-40B4-BE49-F238E27FC236}">
                <a16:creationId xmlns:a16="http://schemas.microsoft.com/office/drawing/2014/main" id="{1ED7E29E-18FB-D5F1-860F-7AB60943AF97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rot="5400000">
            <a:off x="6789504" y="4770823"/>
            <a:ext cx="460305" cy="1"/>
          </a:xfrm>
          <a:prstGeom prst="bentConnector3">
            <a:avLst>
              <a:gd name="adj1" fmla="val 50000"/>
            </a:avLst>
          </a:prstGeom>
          <a:ln w="12700">
            <a:solidFill>
              <a:srgbClr val="279D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6B1C8854-447D-80DE-8EB6-0905626BFC51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476190" y="5183524"/>
            <a:ext cx="660291" cy="2118"/>
          </a:xfrm>
          <a:prstGeom prst="bentConnector3">
            <a:avLst>
              <a:gd name="adj1" fmla="val 50000"/>
            </a:avLst>
          </a:prstGeom>
          <a:ln w="12700">
            <a:solidFill>
              <a:srgbClr val="279D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7B12310D-87AC-DF4F-819D-4D07AB062215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rot="10800000">
            <a:off x="5908606" y="5182022"/>
            <a:ext cx="654514" cy="3621"/>
          </a:xfrm>
          <a:prstGeom prst="bentConnector3">
            <a:avLst>
              <a:gd name="adj1" fmla="val 50000"/>
            </a:avLst>
          </a:prstGeom>
          <a:ln w="12700">
            <a:solidFill>
              <a:srgbClr val="279D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15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580D4-3372-277D-A170-4F5DE2B1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2">
            <a:extLst>
              <a:ext uri="{FF2B5EF4-FFF2-40B4-BE49-F238E27FC236}">
                <a16:creationId xmlns:a16="http://schemas.microsoft.com/office/drawing/2014/main" id="{C8D4F13C-1F24-F268-7375-1EF11EEB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5A42B5D-12BC-17D3-0B12-B276C9012F22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kstvak 1">
            <a:extLst>
              <a:ext uri="{FF2B5EF4-FFF2-40B4-BE49-F238E27FC236}">
                <a16:creationId xmlns:a16="http://schemas.microsoft.com/office/drawing/2014/main" id="{46B4628B-84F4-DB1D-FDEA-DEC40221D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2545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NVFN – professional in noodverlichting</a:t>
            </a:r>
          </a:p>
        </p:txBody>
      </p:sp>
      <p:sp>
        <p:nvSpPr>
          <p:cNvPr id="38917" name="Content Placeholder 7">
            <a:extLst>
              <a:ext uri="{FF2B5EF4-FFF2-40B4-BE49-F238E27FC236}">
                <a16:creationId xmlns:a16="http://schemas.microsoft.com/office/drawing/2014/main" id="{439CE33B-ED72-F583-7F30-0FEAF0CC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90675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b="1" dirty="0">
                <a:solidFill>
                  <a:schemeClr val="bg2">
                    <a:lumMod val="50000"/>
                  </a:schemeClr>
                </a:solidFill>
              </a:rPr>
              <a:t>Totstandkoming van RION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lvl="1"/>
            <a:r>
              <a:rPr lang="nl-NL" altLang="nl-NL" dirty="0"/>
              <a:t>Doel:</a:t>
            </a:r>
          </a:p>
          <a:p>
            <a:pPr lvl="2"/>
            <a:r>
              <a:rPr lang="nl-NL" altLang="nl-NL" dirty="0"/>
              <a:t>Certificering</a:t>
            </a:r>
          </a:p>
          <a:p>
            <a:pPr lvl="2"/>
            <a:r>
              <a:rPr lang="nl-NL" altLang="nl-NL" dirty="0"/>
              <a:t>Kwaliteitsverbetering van ontwerp, installeren, onderhouden</a:t>
            </a:r>
          </a:p>
          <a:p>
            <a:pPr lvl="2"/>
            <a:r>
              <a:rPr lang="nl-NL" altLang="nl-NL" dirty="0"/>
              <a:t>Nieuwe en bestaande installaties</a:t>
            </a:r>
          </a:p>
          <a:p>
            <a:pPr lvl="2"/>
            <a:r>
              <a:rPr lang="nl-NL" altLang="nl-NL" dirty="0"/>
              <a:t>Een gegarandeerde kwaliteit vanaf ontwerp tot end of life</a:t>
            </a:r>
          </a:p>
          <a:p>
            <a:pPr lvl="2"/>
            <a:endParaRPr lang="nl-NL" altLang="nl-NL" sz="2800" dirty="0"/>
          </a:p>
          <a:p>
            <a:pPr lvl="2"/>
            <a:endParaRPr lang="nl-NL" altLang="nl-NL" dirty="0"/>
          </a:p>
        </p:txBody>
      </p:sp>
      <p:pic>
        <p:nvPicPr>
          <p:cNvPr id="2" name="Afbeelding 17">
            <a:extLst>
              <a:ext uri="{FF2B5EF4-FFF2-40B4-BE49-F238E27FC236}">
                <a16:creationId xmlns:a16="http://schemas.microsoft.com/office/drawing/2014/main" id="{FC377567-7EC2-5A66-659F-DA535A66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t="12453" r="21658" b="21658"/>
          <a:stretch>
            <a:fillRect/>
          </a:stretch>
        </p:blipFill>
        <p:spPr bwMode="auto">
          <a:xfrm>
            <a:off x="6909586" y="1789006"/>
            <a:ext cx="3785335" cy="23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713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A55C1-E2AD-6EA4-635E-508B8E49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2">
            <a:extLst>
              <a:ext uri="{FF2B5EF4-FFF2-40B4-BE49-F238E27FC236}">
                <a16:creationId xmlns:a16="http://schemas.microsoft.com/office/drawing/2014/main" id="{C84D0886-1B10-1C7A-059C-297C1E93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14303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BF105CD-6145-6D7E-DED0-BA4A96325C2F}"/>
              </a:ext>
            </a:extLst>
          </p:cNvPr>
          <p:cNvCxnSpPr/>
          <p:nvPr/>
        </p:nvCxnSpPr>
        <p:spPr>
          <a:xfrm flipV="1">
            <a:off x="127000" y="1376363"/>
            <a:ext cx="11887200" cy="714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BD84171-B6E2-57BB-AAEA-1E7A9C194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958134"/>
              </p:ext>
            </p:extLst>
          </p:nvPr>
        </p:nvGraphicFramePr>
        <p:xfrm>
          <a:off x="2104230" y="1595748"/>
          <a:ext cx="7983539" cy="515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8" name="Tekstvak 1">
            <a:extLst>
              <a:ext uri="{FF2B5EF4-FFF2-40B4-BE49-F238E27FC236}">
                <a16:creationId xmlns:a16="http://schemas.microsoft.com/office/drawing/2014/main" id="{86A0792F-1EB9-013E-8EFA-A63C6C44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9575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2">
                    <a:lumMod val="50000"/>
                  </a:schemeClr>
                </a:solidFill>
              </a:rPr>
              <a:t>De totstandkoming</a:t>
            </a:r>
          </a:p>
        </p:txBody>
      </p:sp>
    </p:spTree>
    <p:extLst>
      <p:ext uri="{BB962C8B-B14F-4D97-AF65-F5344CB8AC3E}">
        <p14:creationId xmlns:p14="http://schemas.microsoft.com/office/powerpoint/2010/main" val="248036093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ue section blank">
  <a:themeElements>
    <a:clrScheme name="Lighting Europe">
      <a:dk1>
        <a:sysClr val="windowText" lastClr="000000"/>
      </a:dk1>
      <a:lt1>
        <a:srgbClr val="FFFFFF"/>
      </a:lt1>
      <a:dk2>
        <a:srgbClr val="575756"/>
      </a:dk2>
      <a:lt2>
        <a:srgbClr val="FFFFFF"/>
      </a:lt2>
      <a:accent1>
        <a:srgbClr val="EB5D40"/>
      </a:accent1>
      <a:accent2>
        <a:srgbClr val="81CBD4"/>
      </a:accent2>
      <a:accent3>
        <a:srgbClr val="DDDE3A"/>
      </a:accent3>
      <a:accent4>
        <a:srgbClr val="CCCCCC"/>
      </a:accent4>
      <a:accent5>
        <a:srgbClr val="CCCCCC"/>
      </a:accent5>
      <a:accent6>
        <a:srgbClr val="CCCCCC"/>
      </a:accent6>
      <a:hlink>
        <a:srgbClr val="CCCCCC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Yellow section">
  <a:themeElements>
    <a:clrScheme name="Lighting Europe">
      <a:dk1>
        <a:sysClr val="windowText" lastClr="000000"/>
      </a:dk1>
      <a:lt1>
        <a:srgbClr val="FFFFFF"/>
      </a:lt1>
      <a:dk2>
        <a:srgbClr val="575756"/>
      </a:dk2>
      <a:lt2>
        <a:srgbClr val="FFFFFF"/>
      </a:lt2>
      <a:accent1>
        <a:srgbClr val="EB5D40"/>
      </a:accent1>
      <a:accent2>
        <a:srgbClr val="81CBD4"/>
      </a:accent2>
      <a:accent3>
        <a:srgbClr val="DDDE3A"/>
      </a:accent3>
      <a:accent4>
        <a:srgbClr val="CCCCCC"/>
      </a:accent4>
      <a:accent5>
        <a:srgbClr val="CCCCCC"/>
      </a:accent5>
      <a:accent6>
        <a:srgbClr val="CCCCCC"/>
      </a:accent6>
      <a:hlink>
        <a:srgbClr val="CCCCCC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ue section blank">
  <a:themeElements>
    <a:clrScheme name="Lighting Europe">
      <a:dk1>
        <a:sysClr val="windowText" lastClr="000000"/>
      </a:dk1>
      <a:lt1>
        <a:srgbClr val="FFFFFF"/>
      </a:lt1>
      <a:dk2>
        <a:srgbClr val="575756"/>
      </a:dk2>
      <a:lt2>
        <a:srgbClr val="FFFFFF"/>
      </a:lt2>
      <a:accent1>
        <a:srgbClr val="EB5D40"/>
      </a:accent1>
      <a:accent2>
        <a:srgbClr val="81CBD4"/>
      </a:accent2>
      <a:accent3>
        <a:srgbClr val="DDDE3A"/>
      </a:accent3>
      <a:accent4>
        <a:srgbClr val="CCCCCC"/>
      </a:accent4>
      <a:accent5>
        <a:srgbClr val="CCCCCC"/>
      </a:accent5>
      <a:accent6>
        <a:srgbClr val="CCCCCC"/>
      </a:accent6>
      <a:hlink>
        <a:srgbClr val="CCCCCC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Yellow section">
  <a:themeElements>
    <a:clrScheme name="Lighting Europe">
      <a:dk1>
        <a:sysClr val="windowText" lastClr="000000"/>
      </a:dk1>
      <a:lt1>
        <a:srgbClr val="FFFFFF"/>
      </a:lt1>
      <a:dk2>
        <a:srgbClr val="575756"/>
      </a:dk2>
      <a:lt2>
        <a:srgbClr val="FFFFFF"/>
      </a:lt2>
      <a:accent1>
        <a:srgbClr val="EB5D40"/>
      </a:accent1>
      <a:accent2>
        <a:srgbClr val="81CBD4"/>
      </a:accent2>
      <a:accent3>
        <a:srgbClr val="DDDE3A"/>
      </a:accent3>
      <a:accent4>
        <a:srgbClr val="CCCCCC"/>
      </a:accent4>
      <a:accent5>
        <a:srgbClr val="CCCCCC"/>
      </a:accent5>
      <a:accent6>
        <a:srgbClr val="CCCCCC"/>
      </a:accent6>
      <a:hlink>
        <a:srgbClr val="CCCCCC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 - PP Template - 20170419" id="{36179EBF-9005-4139-9D5B-94E88287D34E}" vid="{5D941679-FD91-4FC1-A325-3DA071A701C3}"/>
    </a:ext>
  </a:extLst>
</a:theme>
</file>

<file path=ppt/theme/theme6.xml><?xml version="1.0" encoding="utf-8"?>
<a:theme xmlns:a="http://schemas.openxmlformats.org/drawingml/2006/main" name="3_Yellow section">
  <a:themeElements>
    <a:clrScheme name="Lighting Europe">
      <a:dk1>
        <a:sysClr val="windowText" lastClr="000000"/>
      </a:dk1>
      <a:lt1>
        <a:srgbClr val="FFFFFF"/>
      </a:lt1>
      <a:dk2>
        <a:srgbClr val="575756"/>
      </a:dk2>
      <a:lt2>
        <a:srgbClr val="FFFFFF"/>
      </a:lt2>
      <a:accent1>
        <a:srgbClr val="EB5D40"/>
      </a:accent1>
      <a:accent2>
        <a:srgbClr val="81CBD4"/>
      </a:accent2>
      <a:accent3>
        <a:srgbClr val="DDDE3A"/>
      </a:accent3>
      <a:accent4>
        <a:srgbClr val="CCCCCC"/>
      </a:accent4>
      <a:accent5>
        <a:srgbClr val="CCCCCC"/>
      </a:accent5>
      <a:accent6>
        <a:srgbClr val="CCCCCC"/>
      </a:accent6>
      <a:hlink>
        <a:srgbClr val="CCCCCC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1DC766F7A6F4C9FDE9133385D78AD" ma:contentTypeVersion="16" ma:contentTypeDescription="Een nieuw document maken." ma:contentTypeScope="" ma:versionID="5af42fe5e4f2b71ec3d4dacc19f8e501">
  <xsd:schema xmlns:xsd="http://www.w3.org/2001/XMLSchema" xmlns:xs="http://www.w3.org/2001/XMLSchema" xmlns:p="http://schemas.microsoft.com/office/2006/metadata/properties" xmlns:ns2="ab40f4fb-dd43-48c8-b0b2-f661c33f3f3c" xmlns:ns3="30eae720-c27e-4828-92b5-66077481cd2f" targetNamespace="http://schemas.microsoft.com/office/2006/metadata/properties" ma:root="true" ma:fieldsID="7f6808148891c280385ca1db39dfd4d5" ns2:_="" ns3:_="">
    <xsd:import namespace="ab40f4fb-dd43-48c8-b0b2-f661c33f3f3c"/>
    <xsd:import namespace="30eae720-c27e-4828-92b5-66077481c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0f4fb-dd43-48c8-b0b2-f661c33f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8e2facec-276f-434e-82d3-cbae6a6dc4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ae720-c27e-4828-92b5-66077481cd2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80bdf78-95fb-47fd-aba1-e1834ce1b2ee}" ma:internalName="TaxCatchAll" ma:showField="CatchAllData" ma:web="30eae720-c27e-4828-92b5-66077481c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eae720-c27e-4828-92b5-66077481cd2f" xsi:nil="true"/>
    <lcf76f155ced4ddcb4097134ff3c332f xmlns="ab40f4fb-dd43-48c8-b0b2-f661c33f3f3c">
      <Terms xmlns="http://schemas.microsoft.com/office/infopath/2007/PartnerControls"/>
    </lcf76f155ced4ddcb4097134ff3c332f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51742C5-6E53-4675-97FB-243A91753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0f4fb-dd43-48c8-b0b2-f661c33f3f3c"/>
    <ds:schemaRef ds:uri="30eae720-c27e-4828-92b5-66077481c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4F4D04-EA6D-440D-9A82-A6D48648B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E66F9-2FC6-413A-8ACA-F507A06B16C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ab40f4fb-dd43-48c8-b0b2-f661c33f3f3c"/>
    <ds:schemaRef ds:uri="http://www.w3.org/XML/1998/namespace"/>
    <ds:schemaRef ds:uri="http://purl.org/dc/dcmitype/"/>
    <ds:schemaRef ds:uri="30eae720-c27e-4828-92b5-66077481cd2f"/>
  </ds:schemaRefs>
</ds:datastoreItem>
</file>

<file path=customXml/itemProps4.xml><?xml version="1.0" encoding="utf-8"?>
<ds:datastoreItem xmlns:ds="http://schemas.openxmlformats.org/officeDocument/2006/customXml" ds:itemID="{BFAFDECD-2345-42A4-B1CD-E961F0C219BA}">
  <ds:schemaRefs>
    <ds:schemaRef ds:uri="http://schemas.microsoft.com/office/2006/metadata/longProperties"/>
  </ds:schemaRefs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645</Words>
  <Application>Microsoft Office PowerPoint</Application>
  <PresentationFormat>Breedbeeld</PresentationFormat>
  <Paragraphs>129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1_Blue section blank</vt:lpstr>
      <vt:lpstr>1_Yellow section</vt:lpstr>
      <vt:lpstr>Blue section blank</vt:lpstr>
      <vt:lpstr>2_Yellow section</vt:lpstr>
      <vt:lpstr>3_Yellow section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Janette van de Scheur</dc:creator>
  <cp:lastModifiedBy>Arnold VAN BEERS</cp:lastModifiedBy>
  <cp:revision>154</cp:revision>
  <dcterms:created xsi:type="dcterms:W3CDTF">2018-09-04T07:03:44Z</dcterms:created>
  <dcterms:modified xsi:type="dcterms:W3CDTF">2024-10-09T21:05:25Z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Janette van de Scheur</vt:lpwstr>
  </property>
  <property fmtid="{D5CDD505-2E9C-101B-9397-08002B2CF9AE}" pid="3" name="Order">
    <vt:lpwstr>100.000000000000</vt:lpwstr>
  </property>
  <property fmtid="{D5CDD505-2E9C-101B-9397-08002B2CF9AE}" pid="4" name="display_urn:schemas-microsoft-com:office:office#Author">
    <vt:lpwstr>Janette van de Scheur</vt:lpwstr>
  </property>
  <property fmtid="{D5CDD505-2E9C-101B-9397-08002B2CF9AE}" pid="5" name="MSIP_Label_2eb442b8-1c49-4084-94f6-b60da537c63f_Enabled">
    <vt:lpwstr>true</vt:lpwstr>
  </property>
  <property fmtid="{D5CDD505-2E9C-101B-9397-08002B2CF9AE}" pid="6" name="MSIP_Label_2eb442b8-1c49-4084-94f6-b60da537c63f_SetDate">
    <vt:lpwstr>2024-09-25T06:39:13Z</vt:lpwstr>
  </property>
  <property fmtid="{D5CDD505-2E9C-101B-9397-08002B2CF9AE}" pid="7" name="MSIP_Label_2eb442b8-1c49-4084-94f6-b60da537c63f_Method">
    <vt:lpwstr>Standard</vt:lpwstr>
  </property>
  <property fmtid="{D5CDD505-2E9C-101B-9397-08002B2CF9AE}" pid="8" name="MSIP_Label_2eb442b8-1c49-4084-94f6-b60da537c63f_Name">
    <vt:lpwstr>Intern</vt:lpwstr>
  </property>
  <property fmtid="{D5CDD505-2E9C-101B-9397-08002B2CF9AE}" pid="9" name="MSIP_Label_2eb442b8-1c49-4084-94f6-b60da537c63f_SiteId">
    <vt:lpwstr>2e1960e0-9240-4ea3-933b-1c5d9dcb494b</vt:lpwstr>
  </property>
  <property fmtid="{D5CDD505-2E9C-101B-9397-08002B2CF9AE}" pid="10" name="MSIP_Label_2eb442b8-1c49-4084-94f6-b60da537c63f_ActionId">
    <vt:lpwstr>72320eed-1894-4a78-9ad0-7b05623d3f82</vt:lpwstr>
  </property>
  <property fmtid="{D5CDD505-2E9C-101B-9397-08002B2CF9AE}" pid="11" name="MSIP_Label_2eb442b8-1c49-4084-94f6-b60da537c63f_ContentBits">
    <vt:lpwstr>0</vt:lpwstr>
  </property>
  <property fmtid="{D5CDD505-2E9C-101B-9397-08002B2CF9AE}" pid="12" name="ContentTypeId">
    <vt:lpwstr>0x0101000FC1DC766F7A6F4C9FDE9133385D78AD</vt:lpwstr>
  </property>
  <property fmtid="{D5CDD505-2E9C-101B-9397-08002B2CF9AE}" pid="13" name="MSIP_Label_7b10edb9-2b8d-40d3-bf31-cf780319a0a0_Enabled">
    <vt:lpwstr>true</vt:lpwstr>
  </property>
  <property fmtid="{D5CDD505-2E9C-101B-9397-08002B2CF9AE}" pid="14" name="MSIP_Label_7b10edb9-2b8d-40d3-bf31-cf780319a0a0_SetDate">
    <vt:lpwstr>2024-10-04T09:10:55Z</vt:lpwstr>
  </property>
  <property fmtid="{D5CDD505-2E9C-101B-9397-08002B2CF9AE}" pid="15" name="MSIP_Label_7b10edb9-2b8d-40d3-bf31-cf780319a0a0_Method">
    <vt:lpwstr>Privileged</vt:lpwstr>
  </property>
  <property fmtid="{D5CDD505-2E9C-101B-9397-08002B2CF9AE}" pid="16" name="MSIP_Label_7b10edb9-2b8d-40d3-bf31-cf780319a0a0_Name">
    <vt:lpwstr>C1 - Public</vt:lpwstr>
  </property>
  <property fmtid="{D5CDD505-2E9C-101B-9397-08002B2CF9AE}" pid="17" name="MSIP_Label_7b10edb9-2b8d-40d3-bf31-cf780319a0a0_SiteId">
    <vt:lpwstr>fffad414-b6a3-4f32-a9bd-42d28fc811f1</vt:lpwstr>
  </property>
  <property fmtid="{D5CDD505-2E9C-101B-9397-08002B2CF9AE}" pid="18" name="MSIP_Label_7b10edb9-2b8d-40d3-bf31-cf780319a0a0_ActionId">
    <vt:lpwstr>5313b38f-95fc-4b69-ba64-15003b3e725a</vt:lpwstr>
  </property>
  <property fmtid="{D5CDD505-2E9C-101B-9397-08002B2CF9AE}" pid="19" name="MSIP_Label_7b10edb9-2b8d-40d3-bf31-cf780319a0a0_ContentBits">
    <vt:lpwstr>0</vt:lpwstr>
  </property>
</Properties>
</file>