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832" r:id="rId3"/>
    <p:sldId id="839" r:id="rId4"/>
    <p:sldId id="836" r:id="rId5"/>
    <p:sldId id="840" r:id="rId6"/>
    <p:sldId id="2147375894" r:id="rId7"/>
    <p:sldId id="2147471251" r:id="rId8"/>
    <p:sldId id="2007578852" r:id="rId9"/>
    <p:sldId id="2007578838" r:id="rId10"/>
    <p:sldId id="2147471249" r:id="rId11"/>
    <p:sldId id="2147471250" r:id="rId12"/>
    <p:sldId id="2147471253" r:id="rId13"/>
    <p:sldId id="835" r:id="rId14"/>
    <p:sldId id="2147375863" r:id="rId15"/>
    <p:sldId id="2147471254" r:id="rId16"/>
    <p:sldId id="2147471257" r:id="rId17"/>
    <p:sldId id="2147471258" r:id="rId18"/>
    <p:sldId id="2147375928" r:id="rId19"/>
    <p:sldId id="2147375922" r:id="rId20"/>
    <p:sldId id="2147471259" r:id="rId21"/>
    <p:sldId id="2147471247"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B89C"/>
    <a:srgbClr val="001B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471" autoAdjust="0"/>
  </p:normalViewPr>
  <p:slideViewPr>
    <p:cSldViewPr snapToGrid="0">
      <p:cViewPr varScale="1">
        <p:scale>
          <a:sx n="63" d="100"/>
          <a:sy n="63" d="100"/>
        </p:scale>
        <p:origin x="14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04783446788765"/>
          <c:y val="0.18527813749020003"/>
          <c:w val="0.54137930610236218"/>
          <c:h val="0.81206890919851693"/>
        </c:manualLayout>
      </c:layout>
      <c:doughnutChart>
        <c:varyColors val="1"/>
        <c:ser>
          <c:idx val="0"/>
          <c:order val="0"/>
          <c:tx>
            <c:strRef>
              <c:f>Blad1!$B$1</c:f>
              <c:strCache>
                <c:ptCount val="1"/>
                <c:pt idx="0">
                  <c:v>Koopbeslissing</c:v>
                </c:pt>
              </c:strCache>
            </c:strRef>
          </c:tx>
          <c:dPt>
            <c:idx val="0"/>
            <c:bubble3D val="0"/>
            <c:explosion val="2"/>
            <c:spPr>
              <a:gradFill>
                <a:gsLst>
                  <a:gs pos="50000">
                    <a:srgbClr val="00E487"/>
                  </a:gs>
                  <a:gs pos="100000">
                    <a:srgbClr val="1ECBD0"/>
                  </a:gs>
                </a:gsLst>
                <a:lin ang="18900000" scaled="0"/>
              </a:gradFill>
              <a:ln w="19050">
                <a:solidFill>
                  <a:schemeClr val="lt1"/>
                </a:solidFill>
              </a:ln>
              <a:effectLst/>
            </c:spPr>
            <c:extLst>
              <c:ext xmlns:c16="http://schemas.microsoft.com/office/drawing/2014/chart" uri="{C3380CC4-5D6E-409C-BE32-E72D297353CC}">
                <c16:uniqueId val="{00000001-F7EF-4031-962E-C509CD8C6C49}"/>
              </c:ext>
            </c:extLst>
          </c:dPt>
          <c:dPt>
            <c:idx val="1"/>
            <c:bubble3D val="0"/>
            <c:spPr>
              <a:noFill/>
              <a:ln w="19050">
                <a:noFill/>
              </a:ln>
              <a:effectLst/>
            </c:spPr>
            <c:extLst>
              <c:ext xmlns:c16="http://schemas.microsoft.com/office/drawing/2014/chart" uri="{C3380CC4-5D6E-409C-BE32-E72D297353CC}">
                <c16:uniqueId val="{00000003-F7EF-4031-962E-C509CD8C6C49}"/>
              </c:ext>
            </c:extLst>
          </c:dPt>
          <c:cat>
            <c:strRef>
              <c:f>Blad1!$A$2:$A$3</c:f>
              <c:strCache>
                <c:ptCount val="2"/>
                <c:pt idx="0">
                  <c:v>Fysiek</c:v>
                </c:pt>
                <c:pt idx="1">
                  <c:v>Digitaal</c:v>
                </c:pt>
              </c:strCache>
            </c:strRef>
          </c:cat>
          <c:val>
            <c:numRef>
              <c:f>Blad1!$B$2:$B$3</c:f>
              <c:numCache>
                <c:formatCode>General</c:formatCode>
                <c:ptCount val="2"/>
                <c:pt idx="0">
                  <c:v>0.4</c:v>
                </c:pt>
                <c:pt idx="1">
                  <c:v>0.6</c:v>
                </c:pt>
              </c:numCache>
            </c:numRef>
          </c:val>
          <c:extLst>
            <c:ext xmlns:c16="http://schemas.microsoft.com/office/drawing/2014/chart" uri="{C3380CC4-5D6E-409C-BE32-E72D297353CC}">
              <c16:uniqueId val="{00000004-F7EF-4031-962E-C509CD8C6C4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24790846456692"/>
          <c:y val="0.1879310908014831"/>
          <c:w val="0.54137930610236218"/>
          <c:h val="0.81206890919851693"/>
        </c:manualLayout>
      </c:layout>
      <c:doughnutChart>
        <c:varyColors val="1"/>
        <c:ser>
          <c:idx val="0"/>
          <c:order val="0"/>
          <c:tx>
            <c:strRef>
              <c:f>Blad1!$B$1</c:f>
              <c:strCache>
                <c:ptCount val="1"/>
                <c:pt idx="0">
                  <c:v>Koopbeslissing</c:v>
                </c:pt>
              </c:strCache>
            </c:strRef>
          </c:tx>
          <c:dPt>
            <c:idx val="0"/>
            <c:bubble3D val="0"/>
            <c:explosion val="400"/>
            <c:spPr>
              <a:gradFill>
                <a:gsLst>
                  <a:gs pos="50000">
                    <a:srgbClr val="00E487"/>
                  </a:gs>
                  <a:gs pos="100000">
                    <a:srgbClr val="1ECBD0"/>
                  </a:gs>
                </a:gsLst>
                <a:lin ang="18900000" scaled="0"/>
              </a:gradFill>
              <a:ln w="19050">
                <a:solidFill>
                  <a:schemeClr val="lt1"/>
                </a:solidFill>
              </a:ln>
              <a:effectLst/>
            </c:spPr>
            <c:extLst>
              <c:ext xmlns:c16="http://schemas.microsoft.com/office/drawing/2014/chart" uri="{C3380CC4-5D6E-409C-BE32-E72D297353CC}">
                <c16:uniqueId val="{00000001-F0C7-BA4B-BB78-CF461CC7FF52}"/>
              </c:ext>
            </c:extLst>
          </c:dPt>
          <c:dPt>
            <c:idx val="1"/>
            <c:bubble3D val="0"/>
            <c:spPr>
              <a:noFill/>
              <a:ln w="19050">
                <a:noFill/>
              </a:ln>
              <a:effectLst/>
            </c:spPr>
            <c:extLst>
              <c:ext xmlns:c16="http://schemas.microsoft.com/office/drawing/2014/chart" uri="{C3380CC4-5D6E-409C-BE32-E72D297353CC}">
                <c16:uniqueId val="{00000002-F0C7-BA4B-BB78-CF461CC7FF52}"/>
              </c:ext>
            </c:extLst>
          </c:dPt>
          <c:cat>
            <c:strRef>
              <c:f>Blad1!$A$2:$A$3</c:f>
              <c:strCache>
                <c:ptCount val="2"/>
                <c:pt idx="0">
                  <c:v>Fysiek</c:v>
                </c:pt>
                <c:pt idx="1">
                  <c:v>Digitaal</c:v>
                </c:pt>
              </c:strCache>
            </c:strRef>
          </c:cat>
          <c:val>
            <c:numRef>
              <c:f>Blad1!$B$2:$B$3</c:f>
              <c:numCache>
                <c:formatCode>General</c:formatCode>
                <c:ptCount val="2"/>
                <c:pt idx="0">
                  <c:v>0.7</c:v>
                </c:pt>
                <c:pt idx="1">
                  <c:v>0.3</c:v>
                </c:pt>
              </c:numCache>
            </c:numRef>
          </c:val>
          <c:extLst>
            <c:ext xmlns:c16="http://schemas.microsoft.com/office/drawing/2014/chart" uri="{C3380CC4-5D6E-409C-BE32-E72D297353CC}">
              <c16:uniqueId val="{00000000-F0C7-BA4B-BB78-CF461CC7FF5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56EB7-7EDA-4235-AEBF-E32BD44FBCA5}" type="datetimeFigureOut">
              <a:rPr lang="en-BE" smtClean="0"/>
              <a:t>12/11/2024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FFA9C-A690-45B3-AD0E-DB076C6D675F}" type="slidenum">
              <a:rPr lang="en-BE" smtClean="0"/>
              <a:t>‹#›</a:t>
            </a:fld>
            <a:endParaRPr lang="en-BE"/>
          </a:p>
        </p:txBody>
      </p:sp>
    </p:spTree>
    <p:extLst>
      <p:ext uri="{BB962C8B-B14F-4D97-AF65-F5344CB8AC3E}">
        <p14:creationId xmlns:p14="http://schemas.microsoft.com/office/powerpoint/2010/main" val="95744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ignify.com/en-us/blog/archive/sustainability/energy-efficiency-is-not-a-nice-to-have-its-a-cant-do-withou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signify.com/en-us/blog/archive/internet-of-things/using-light-to-manage-space" TargetMode="External"/><Relationship Id="rId4" Type="http://schemas.openxmlformats.org/officeDocument/2006/relationships/hyperlink" Target="https://www.signify.com/global/our-company/blog/sustainability/green-switch-closing-the-implementation-ga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t>
            </a:r>
            <a:r>
              <a:rPr lang="en-US" dirty="0" err="1"/>
              <a:t>hebben</a:t>
            </a:r>
            <a:r>
              <a:rPr lang="en-US" dirty="0"/>
              <a:t> die </a:t>
            </a:r>
            <a:r>
              <a:rPr lang="en-US" dirty="0" err="1"/>
              <a:t>allemaal</a:t>
            </a:r>
            <a:r>
              <a:rPr lang="en-US" dirty="0"/>
              <a:t>? </a:t>
            </a:r>
            <a:r>
              <a:rPr lang="en-US" dirty="0" err="1"/>
              <a:t>Gemeen</a:t>
            </a:r>
            <a:r>
              <a:rPr lang="en-US" dirty="0"/>
              <a:t>?</a:t>
            </a:r>
            <a:endParaRPr lang="en-BE" dirty="0"/>
          </a:p>
        </p:txBody>
      </p:sp>
      <p:sp>
        <p:nvSpPr>
          <p:cNvPr id="4" name="Slide Number Placeholder 3"/>
          <p:cNvSpPr>
            <a:spLocks noGrp="1"/>
          </p:cNvSpPr>
          <p:nvPr>
            <p:ph type="sldNum" sz="quarter" idx="5"/>
          </p:nvPr>
        </p:nvSpPr>
        <p:spPr/>
        <p:txBody>
          <a:bodyPr/>
          <a:lstStyle/>
          <a:p>
            <a:fld id="{DB8FFA9C-A690-45B3-AD0E-DB076C6D675F}" type="slidenum">
              <a:rPr lang="en-BE" smtClean="0"/>
              <a:t>4</a:t>
            </a:fld>
            <a:endParaRPr lang="en-BE"/>
          </a:p>
        </p:txBody>
      </p:sp>
    </p:spTree>
    <p:extLst>
      <p:ext uri="{BB962C8B-B14F-4D97-AF65-F5344CB8AC3E}">
        <p14:creationId xmlns:p14="http://schemas.microsoft.com/office/powerpoint/2010/main" val="34663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Maar we </a:t>
            </a:r>
            <a:r>
              <a:rPr lang="en-US" dirty="0" err="1"/>
              <a:t>moeten</a:t>
            </a:r>
            <a:r>
              <a:rPr lang="en-US" dirty="0"/>
              <a:t> </a:t>
            </a:r>
            <a:r>
              <a:rPr lang="en-US" dirty="0" err="1"/>
              <a:t>niet</a:t>
            </a:r>
            <a:r>
              <a:rPr lang="en-US" dirty="0"/>
              <a:t> bang </a:t>
            </a:r>
            <a:r>
              <a:rPr lang="en-US" dirty="0" err="1"/>
              <a:t>zijn</a:t>
            </a:r>
            <a:r>
              <a:rPr lang="en-US" dirty="0"/>
              <a:t> </a:t>
            </a:r>
            <a:r>
              <a:rPr lang="en-US" dirty="0" err="1"/>
              <a:t>voor</a:t>
            </a:r>
            <a:r>
              <a:rPr lang="en-US" dirty="0"/>
              <a:t> het </a:t>
            </a:r>
            <a:r>
              <a:rPr lang="en-US" dirty="0" err="1"/>
              <a:t>donker</a:t>
            </a:r>
            <a:r>
              <a:rPr lang="en-US" dirty="0"/>
              <a:t>. </a:t>
            </a:r>
          </a:p>
          <a:p>
            <a:r>
              <a:rPr lang="en-US" dirty="0" err="1"/>
              <a:t>Integendeel</a:t>
            </a:r>
            <a:r>
              <a:rPr lang="en-US" dirty="0"/>
              <a:t>. De </a:t>
            </a:r>
            <a:r>
              <a:rPr lang="en-US" dirty="0" err="1"/>
              <a:t>noodzaak</a:t>
            </a:r>
            <a:r>
              <a:rPr lang="en-US" dirty="0"/>
              <a:t> om </a:t>
            </a:r>
            <a:r>
              <a:rPr lang="en-US" dirty="0" err="1"/>
              <a:t>te</a:t>
            </a:r>
            <a:r>
              <a:rPr lang="en-US" dirty="0"/>
              <a:t> </a:t>
            </a:r>
            <a:r>
              <a:rPr lang="en-US" dirty="0" err="1"/>
              <a:t>investeren</a:t>
            </a:r>
            <a:r>
              <a:rPr lang="en-US" dirty="0"/>
              <a:t> in </a:t>
            </a:r>
            <a:r>
              <a:rPr lang="en-US" dirty="0" err="1"/>
              <a:t>verlichting</a:t>
            </a:r>
            <a:r>
              <a:rPr lang="en-US" dirty="0"/>
              <a:t> is </a:t>
            </a:r>
            <a:r>
              <a:rPr lang="en-US" dirty="0" err="1"/>
              <a:t>ook</a:t>
            </a:r>
            <a:r>
              <a:rPr lang="en-US" dirty="0"/>
              <a:t> </a:t>
            </a:r>
            <a:r>
              <a:rPr lang="en-US" dirty="0" err="1"/>
              <a:t>een</a:t>
            </a:r>
            <a:r>
              <a:rPr lang="en-US" dirty="0"/>
              <a:t> </a:t>
            </a:r>
            <a:r>
              <a:rPr lang="en-US" dirty="0" err="1"/>
              <a:t>kans.</a:t>
            </a:r>
            <a:r>
              <a:rPr lang="en-US" dirty="0"/>
              <a:t> </a:t>
            </a:r>
          </a:p>
          <a:p>
            <a:r>
              <a:rPr lang="en-US" dirty="0" err="1"/>
              <a:t>Een</a:t>
            </a:r>
            <a:r>
              <a:rPr lang="en-US" dirty="0"/>
              <a:t> </a:t>
            </a:r>
            <a:r>
              <a:rPr lang="en-US" dirty="0" err="1"/>
              <a:t>kans</a:t>
            </a:r>
            <a:r>
              <a:rPr lang="en-US" dirty="0"/>
              <a:t> om </a:t>
            </a:r>
            <a:r>
              <a:rPr lang="en-US" dirty="0" err="1"/>
              <a:t>beter</a:t>
            </a:r>
            <a:r>
              <a:rPr lang="en-US" dirty="0"/>
              <a:t> </a:t>
            </a:r>
            <a:r>
              <a:rPr lang="en-US" dirty="0" err="1"/>
              <a:t>te</a:t>
            </a:r>
            <a:r>
              <a:rPr lang="en-US" dirty="0"/>
              <a:t> </a:t>
            </a:r>
            <a:r>
              <a:rPr lang="en-US" dirty="0" err="1"/>
              <a:t>doen</a:t>
            </a:r>
            <a:r>
              <a:rPr lang="en-US" dirty="0"/>
              <a:t>.</a:t>
            </a:r>
            <a:endParaRPr lang="en-BE" dirty="0"/>
          </a:p>
        </p:txBody>
      </p:sp>
      <p:sp>
        <p:nvSpPr>
          <p:cNvPr id="4" name="Slide Number Placeholder 3"/>
          <p:cNvSpPr>
            <a:spLocks noGrp="1"/>
          </p:cNvSpPr>
          <p:nvPr>
            <p:ph type="sldNum" sz="quarter" idx="5"/>
          </p:nvPr>
        </p:nvSpPr>
        <p:spPr/>
        <p:txBody>
          <a:bodyPr/>
          <a:lstStyle/>
          <a:p>
            <a:fld id="{DB8FFA9C-A690-45B3-AD0E-DB076C6D675F}" type="slidenum">
              <a:rPr lang="en-BE" smtClean="0"/>
              <a:t>13</a:t>
            </a:fld>
            <a:endParaRPr lang="en-BE"/>
          </a:p>
        </p:txBody>
      </p:sp>
    </p:spTree>
    <p:extLst>
      <p:ext uri="{BB962C8B-B14F-4D97-AF65-F5344CB8AC3E}">
        <p14:creationId xmlns:p14="http://schemas.microsoft.com/office/powerpoint/2010/main" val="193096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wat is </a:t>
            </a:r>
            <a:r>
              <a:rPr lang="en-US" dirty="0" err="1"/>
              <a:t>dat</a:t>
            </a:r>
            <a:r>
              <a:rPr lang="en-US" dirty="0"/>
              <a:t> dan, </a:t>
            </a:r>
            <a:r>
              <a:rPr lang="en-US" dirty="0" err="1"/>
              <a:t>beter</a:t>
            </a:r>
            <a:r>
              <a:rPr lang="en-US" dirty="0"/>
              <a:t> </a:t>
            </a:r>
            <a:r>
              <a:rPr lang="en-US" dirty="0" err="1"/>
              <a:t>doen</a:t>
            </a:r>
            <a:r>
              <a:rPr lang="en-US" dirty="0"/>
              <a:t>? </a:t>
            </a:r>
          </a:p>
          <a:p>
            <a:endParaRPr lang="en-US" dirty="0"/>
          </a:p>
          <a:p>
            <a:r>
              <a:rPr lang="en-US" dirty="0" err="1"/>
              <a:t>Klimaatverandering</a:t>
            </a:r>
            <a:r>
              <a:rPr lang="en-US" dirty="0"/>
              <a:t> is </a:t>
            </a:r>
            <a:r>
              <a:rPr lang="en-US" dirty="0" err="1"/>
              <a:t>helaas</a:t>
            </a:r>
            <a:r>
              <a:rPr lang="en-US" dirty="0"/>
              <a:t> maar </a:t>
            </a:r>
            <a:r>
              <a:rPr lang="en-US" dirty="0" err="1"/>
              <a:t>één</a:t>
            </a:r>
            <a:r>
              <a:rPr lang="en-US" dirty="0"/>
              <a:t> van de </a:t>
            </a:r>
            <a:r>
              <a:rPr lang="en-US" dirty="0" err="1"/>
              <a:t>vele</a:t>
            </a:r>
            <a:r>
              <a:rPr lang="en-US" dirty="0"/>
              <a:t> </a:t>
            </a:r>
            <a:r>
              <a:rPr lang="en-US" dirty="0" err="1"/>
              <a:t>uitdagingen</a:t>
            </a:r>
            <a:r>
              <a:rPr lang="en-US" dirty="0"/>
              <a:t> die de United Nations zo </a:t>
            </a:r>
            <a:r>
              <a:rPr lang="en-US" dirty="0" err="1"/>
              <a:t>helder</a:t>
            </a:r>
            <a:r>
              <a:rPr lang="en-US" dirty="0"/>
              <a:t> </a:t>
            </a:r>
            <a:r>
              <a:rPr lang="en-US" dirty="0" err="1"/>
              <a:t>verwoorden</a:t>
            </a:r>
            <a:r>
              <a:rPr lang="en-US" dirty="0"/>
              <a:t> in de </a:t>
            </a:r>
            <a:r>
              <a:rPr lang="en-US" dirty="0" err="1"/>
              <a:t>Sustaianble</a:t>
            </a:r>
            <a:r>
              <a:rPr lang="en-US" dirty="0"/>
              <a:t> Development Goals.</a:t>
            </a:r>
          </a:p>
          <a:p>
            <a:endParaRPr lang="en-US" dirty="0"/>
          </a:p>
          <a:p>
            <a:r>
              <a:rPr lang="en-US" dirty="0"/>
              <a:t>Het is op </a:t>
            </a:r>
            <a:r>
              <a:rPr lang="en-US" dirty="0" err="1"/>
              <a:t>zich</a:t>
            </a:r>
            <a:r>
              <a:rPr lang="en-US" dirty="0"/>
              <a:t> al </a:t>
            </a:r>
            <a:r>
              <a:rPr lang="en-US" dirty="0" err="1"/>
              <a:t>fantastisch</a:t>
            </a:r>
            <a:r>
              <a:rPr lang="en-US" dirty="0"/>
              <a:t> </a:t>
            </a:r>
            <a:r>
              <a:rPr lang="en-US" dirty="0" err="1"/>
              <a:t>te</a:t>
            </a:r>
            <a:r>
              <a:rPr lang="en-US" dirty="0"/>
              <a:t> </a:t>
            </a:r>
            <a:r>
              <a:rPr lang="en-US" dirty="0" err="1"/>
              <a:t>beseffen</a:t>
            </a:r>
            <a:r>
              <a:rPr lang="en-US" dirty="0"/>
              <a:t> </a:t>
            </a:r>
            <a:r>
              <a:rPr lang="en-US" dirty="0" err="1"/>
              <a:t>dat</a:t>
            </a:r>
            <a:r>
              <a:rPr lang="en-US" dirty="0"/>
              <a:t> we met </a:t>
            </a:r>
            <a:r>
              <a:rPr lang="en-US" dirty="0" err="1"/>
              <a:t>onze</a:t>
            </a:r>
            <a:r>
              <a:rPr lang="en-US" dirty="0"/>
              <a:t> sector </a:t>
            </a:r>
            <a:r>
              <a:rPr lang="en-US" dirty="0" err="1"/>
              <a:t>dankij</a:t>
            </a:r>
            <a:r>
              <a:rPr lang="en-US" dirty="0"/>
              <a:t> de LED </a:t>
            </a:r>
            <a:r>
              <a:rPr lang="en-US" dirty="0" err="1"/>
              <a:t>transitie</a:t>
            </a:r>
            <a:r>
              <a:rPr lang="en-US" dirty="0"/>
              <a:t> </a:t>
            </a:r>
            <a:r>
              <a:rPr lang="en-US" dirty="0" err="1"/>
              <a:t>een</a:t>
            </a:r>
            <a:r>
              <a:rPr lang="en-US" dirty="0"/>
              <a:t> </a:t>
            </a:r>
            <a:r>
              <a:rPr lang="en-US" dirty="0" err="1"/>
              <a:t>positieve</a:t>
            </a:r>
            <a:r>
              <a:rPr lang="en-US" dirty="0"/>
              <a:t> </a:t>
            </a:r>
            <a:r>
              <a:rPr lang="en-US" dirty="0" err="1"/>
              <a:t>bijdrage</a:t>
            </a:r>
            <a:r>
              <a:rPr lang="en-US" dirty="0"/>
              <a:t> </a:t>
            </a:r>
            <a:r>
              <a:rPr lang="en-US" dirty="0" err="1"/>
              <a:t>kunnen</a:t>
            </a:r>
            <a:r>
              <a:rPr lang="en-US" dirty="0"/>
              <a:t> </a:t>
            </a:r>
            <a:r>
              <a:rPr lang="en-US" dirty="0" err="1"/>
              <a:t>leveren</a:t>
            </a:r>
            <a:r>
              <a:rPr lang="en-US" dirty="0"/>
              <a:t> </a:t>
            </a:r>
            <a:r>
              <a:rPr lang="en-US" dirty="0" err="1"/>
              <a:t>aan</a:t>
            </a:r>
            <a:r>
              <a:rPr lang="en-US" dirty="0"/>
              <a:t> 13 </a:t>
            </a:r>
            <a:r>
              <a:rPr lang="en-US" dirty="0" err="1"/>
              <a:t>Klimaatactie</a:t>
            </a:r>
            <a:r>
              <a:rPr lang="en-US" dirty="0"/>
              <a:t>. </a:t>
            </a:r>
          </a:p>
          <a:p>
            <a:endParaRPr lang="en-US" dirty="0"/>
          </a:p>
          <a:p>
            <a:r>
              <a:rPr lang="en-US" dirty="0"/>
              <a:t>Maar er is </a:t>
            </a:r>
            <a:r>
              <a:rPr lang="en-US" dirty="0" err="1"/>
              <a:t>nog</a:t>
            </a:r>
            <a:r>
              <a:rPr lang="en-US" dirty="0"/>
              <a:t> </a:t>
            </a:r>
            <a:r>
              <a:rPr lang="en-US" dirty="0" err="1"/>
              <a:t>meer</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7079C7-04E9-4577-B320-37511E3DF7BB}" type="slidenum">
              <a:rPr lang="en-BE" smtClean="0"/>
              <a:t>14</a:t>
            </a:fld>
            <a:endParaRPr lang="en-BE"/>
          </a:p>
        </p:txBody>
      </p:sp>
    </p:spTree>
    <p:extLst>
      <p:ext uri="{BB962C8B-B14F-4D97-AF65-F5344CB8AC3E}">
        <p14:creationId xmlns:p14="http://schemas.microsoft.com/office/powerpoint/2010/main" val="44507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Catherine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meer</a:t>
            </a:r>
            <a:r>
              <a:rPr lang="en-GB" sz="1200" kern="1200" dirty="0">
                <a:solidFill>
                  <a:schemeClr val="tx1"/>
                </a:solidFill>
                <a:effectLst/>
                <a:latin typeface="+mn-lt"/>
                <a:ea typeface="+mn-ea"/>
                <a:cs typeface="+mn-cs"/>
              </a:rPr>
              <a:t> en </a:t>
            </a:r>
            <a:r>
              <a:rPr lang="en-GB" sz="1200" kern="1200" dirty="0" err="1">
                <a:solidFill>
                  <a:schemeClr val="tx1"/>
                </a:solidFill>
                <a:effectLst/>
                <a:latin typeface="+mn-lt"/>
                <a:ea typeface="+mn-ea"/>
                <a:cs typeface="+mn-cs"/>
              </a:rPr>
              <a:t>veel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beter</a:t>
            </a:r>
            <a:r>
              <a:rPr lang="en-GB" sz="1200" kern="1200" dirty="0">
                <a:solidFill>
                  <a:schemeClr val="tx1"/>
                </a:solidFill>
                <a:effectLst/>
                <a:latin typeface="+mn-lt"/>
                <a:ea typeface="+mn-ea"/>
                <a:cs typeface="+mn-cs"/>
              </a:rPr>
              <a:t> over </a:t>
            </a:r>
            <a:r>
              <a:rPr lang="en-GB" sz="1200" kern="1200" dirty="0" err="1">
                <a:solidFill>
                  <a:schemeClr val="tx1"/>
                </a:solidFill>
                <a:effectLst/>
                <a:latin typeface="+mn-lt"/>
                <a:ea typeface="+mn-ea"/>
                <a:cs typeface="+mn-cs"/>
              </a:rPr>
              <a:t>vertellen</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Maar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inzicht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houdt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mij</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enorm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bezig</a:t>
            </a:r>
            <a:r>
              <a:rPr lang="en-GB" sz="1200" kern="1200" dirty="0">
                <a:solidFill>
                  <a:schemeClr val="tx1"/>
                </a:solidFill>
                <a:effectLst/>
                <a:latin typeface="+mn-lt"/>
                <a:ea typeface="+mn-ea"/>
                <a:cs typeface="+mn-cs"/>
              </a:rPr>
              <a:t>. Het </a:t>
            </a:r>
            <a:r>
              <a:rPr lang="en-GB" sz="1200" kern="1200" dirty="0" err="1">
                <a:solidFill>
                  <a:schemeClr val="tx1"/>
                </a:solidFill>
                <a:effectLst/>
                <a:latin typeface="+mn-lt"/>
                <a:ea typeface="+mn-ea"/>
                <a:cs typeface="+mn-cs"/>
              </a:rPr>
              <a:t>inzicht</a:t>
            </a:r>
            <a:r>
              <a:rPr lang="en-GB" sz="1200" kern="1200" dirty="0">
                <a:solidFill>
                  <a:schemeClr val="tx1"/>
                </a:solidFill>
                <a:effectLst/>
                <a:latin typeface="+mn-lt"/>
                <a:ea typeface="+mn-ea"/>
                <a:cs typeface="+mn-cs"/>
              </a:rPr>
              <a:t> hoe </a:t>
            </a:r>
            <a:r>
              <a:rPr lang="en-GB" sz="1200" kern="1200" dirty="0" err="1">
                <a:solidFill>
                  <a:schemeClr val="tx1"/>
                </a:solidFill>
                <a:effectLst/>
                <a:latin typeface="+mn-lt"/>
                <a:ea typeface="+mn-ea"/>
                <a:cs typeface="+mn-cs"/>
              </a:rPr>
              <a:t>daglicht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stuurt</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begint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snappen</a:t>
            </a:r>
            <a:r>
              <a:rPr lang="en-GB" sz="1200" kern="1200" dirty="0">
                <a:solidFill>
                  <a:schemeClr val="tx1"/>
                </a:solidFill>
                <a:effectLst/>
                <a:latin typeface="+mn-lt"/>
                <a:ea typeface="+mn-ea"/>
                <a:cs typeface="+mn-cs"/>
              </a:rPr>
              <a:t> , die </a:t>
            </a:r>
            <a:r>
              <a:rPr lang="en-GB" sz="1200" kern="1200" dirty="0" err="1">
                <a:solidFill>
                  <a:schemeClr val="tx1"/>
                </a:solidFill>
                <a:effectLst/>
                <a:latin typeface="+mn-lt"/>
                <a:ea typeface="+mn-ea"/>
                <a:cs typeface="+mn-cs"/>
              </a:rPr>
              <a:t>snapt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niet</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kost</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energie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gaat</a:t>
            </a:r>
            <a:r>
              <a:rPr lang="en-GB" sz="1200" kern="1200" dirty="0">
                <a:solidFill>
                  <a:schemeClr val="tx1"/>
                </a:solidFill>
                <a:effectLst/>
                <a:latin typeface="+mn-lt"/>
                <a:ea typeface="+mn-ea"/>
                <a:cs typeface="+mn-cs"/>
              </a:rPr>
              <a:t> maar om de </a:t>
            </a:r>
            <a:r>
              <a:rPr lang="en-GB" sz="1200" kern="1200" dirty="0" err="1">
                <a:solidFill>
                  <a:schemeClr val="tx1"/>
                </a:solidFill>
                <a:effectLst/>
                <a:latin typeface="+mn-lt"/>
                <a:ea typeface="+mn-ea"/>
                <a:cs typeface="+mn-cs"/>
              </a:rPr>
              <a:t>waarde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welzijn</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9F43B-653E-4B78-8365-AE8A76B8B6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797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Want </a:t>
            </a:r>
            <a:r>
              <a:rPr lang="en-US" dirty="0" err="1"/>
              <a:t>wie</a:t>
            </a:r>
            <a:r>
              <a:rPr lang="en-US" dirty="0"/>
              <a:t> </a:t>
            </a:r>
            <a:r>
              <a:rPr lang="en-US" dirty="0" err="1"/>
              <a:t>werkt</a:t>
            </a:r>
            <a:r>
              <a:rPr lang="en-US" dirty="0"/>
              <a:t> in </a:t>
            </a:r>
            <a:r>
              <a:rPr lang="en-US" dirty="0" err="1"/>
              <a:t>een</a:t>
            </a:r>
            <a:r>
              <a:rPr lang="en-US" dirty="0"/>
              <a:t> </a:t>
            </a:r>
            <a:r>
              <a:rPr lang="en-US" dirty="0" err="1"/>
              <a:t>omgeving</a:t>
            </a:r>
            <a:r>
              <a:rPr lang="en-US" dirty="0"/>
              <a:t> </a:t>
            </a:r>
            <a:r>
              <a:rPr lang="en-US" dirty="0" err="1"/>
              <a:t>zonder</a:t>
            </a:r>
            <a:r>
              <a:rPr lang="en-US" dirty="0"/>
              <a:t> </a:t>
            </a:r>
            <a:r>
              <a:rPr lang="en-US" dirty="0" err="1"/>
              <a:t>daglicht</a:t>
            </a:r>
            <a:r>
              <a:rPr lang="en-US" dirty="0"/>
              <a:t> die mist tot 46 minute </a:t>
            </a:r>
            <a:r>
              <a:rPr lang="en-US" dirty="0" err="1"/>
              <a:t>slaap</a:t>
            </a:r>
            <a:r>
              <a:rPr lang="en-US" dirty="0"/>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En </a:t>
            </a:r>
            <a:r>
              <a:rPr lang="en-US" dirty="0" err="1"/>
              <a:t>ik</a:t>
            </a:r>
            <a:r>
              <a:rPr lang="en-US" dirty="0"/>
              <a:t> </a:t>
            </a:r>
            <a:r>
              <a:rPr lang="en-US" dirty="0" err="1"/>
              <a:t>hoef</a:t>
            </a:r>
            <a:r>
              <a:rPr lang="en-US" dirty="0"/>
              <a:t> </a:t>
            </a:r>
            <a:r>
              <a:rPr lang="en-US" dirty="0" err="1"/>
              <a:t>geen</a:t>
            </a:r>
            <a:r>
              <a:rPr lang="en-US" dirty="0"/>
              <a:t> </a:t>
            </a:r>
            <a:r>
              <a:rPr lang="en-US" dirty="0" err="1"/>
              <a:t>dokters</a:t>
            </a:r>
            <a:r>
              <a:rPr lang="en-US" dirty="0"/>
              <a:t> diploma </a:t>
            </a:r>
            <a:r>
              <a:rPr lang="en-US" dirty="0" err="1"/>
              <a:t>voor</a:t>
            </a:r>
            <a:r>
              <a:rPr lang="en-US" dirty="0"/>
              <a:t> </a:t>
            </a:r>
            <a:r>
              <a:rPr lang="en-US" dirty="0" err="1"/>
              <a:t>te</a:t>
            </a:r>
            <a:r>
              <a:rPr lang="en-US" dirty="0"/>
              <a:t> </a:t>
            </a:r>
            <a:r>
              <a:rPr lang="en-US" dirty="0" err="1"/>
              <a:t>leggen</a:t>
            </a:r>
            <a:r>
              <a:rPr lang="en-US" dirty="0"/>
              <a:t> </a:t>
            </a:r>
            <a:r>
              <a:rPr lang="en-US" dirty="0" err="1"/>
              <a:t>opdat</a:t>
            </a:r>
            <a:r>
              <a:rPr lang="en-US" dirty="0"/>
              <a:t> </a:t>
            </a:r>
            <a:r>
              <a:rPr lang="en-US" dirty="0" err="1"/>
              <a:t>jullie</a:t>
            </a:r>
            <a:r>
              <a:rPr lang="en-US" dirty="0"/>
              <a:t> </a:t>
            </a:r>
            <a:r>
              <a:rPr lang="en-US" dirty="0" err="1"/>
              <a:t>mij</a:t>
            </a:r>
            <a:r>
              <a:rPr lang="en-US" dirty="0"/>
              <a:t> </a:t>
            </a:r>
            <a:r>
              <a:rPr lang="en-US" dirty="0" err="1"/>
              <a:t>zouden</a:t>
            </a:r>
            <a:r>
              <a:rPr lang="en-US" dirty="0"/>
              <a:t> </a:t>
            </a:r>
            <a:r>
              <a:rPr lang="en-US" dirty="0" err="1"/>
              <a:t>geloven</a:t>
            </a:r>
            <a:r>
              <a:rPr lang="en-US" dirty="0"/>
              <a:t> </a:t>
            </a:r>
            <a:r>
              <a:rPr lang="en-US" dirty="0" err="1"/>
              <a:t>dat</a:t>
            </a:r>
            <a:r>
              <a:rPr lang="en-US" dirty="0"/>
              <a:t> </a:t>
            </a:r>
            <a:r>
              <a:rPr lang="en-US" dirty="0" err="1"/>
              <a:t>slecht</a:t>
            </a:r>
            <a:r>
              <a:rPr lang="en-US" dirty="0"/>
              <a:t> </a:t>
            </a:r>
            <a:r>
              <a:rPr lang="en-US" dirty="0" err="1"/>
              <a:t>slapen</a:t>
            </a:r>
            <a:r>
              <a:rPr lang="en-US" dirty="0"/>
              <a:t> </a:t>
            </a:r>
            <a:r>
              <a:rPr lang="en-US" dirty="0" err="1"/>
              <a:t>niet</a:t>
            </a:r>
            <a:r>
              <a:rPr lang="en-US" dirty="0"/>
              <a:t> </a:t>
            </a:r>
            <a:r>
              <a:rPr lang="en-US" dirty="0" err="1"/>
              <a:t>goed</a:t>
            </a:r>
            <a:r>
              <a:rPr lang="en-US" dirty="0"/>
              <a:t> </a:t>
            </a:r>
            <a:r>
              <a:rPr lang="en-US" dirty="0" err="1"/>
              <a:t>voor</a:t>
            </a:r>
            <a:r>
              <a:rPr lang="en-US" dirty="0"/>
              <a:t> je is.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DC3CE-FB43-4575-B1E9-DF2FA534D91E}"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40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a:t>
            </a:r>
            <a:r>
              <a:rPr lang="en-US" dirty="0" err="1"/>
              <a:t>ik</a:t>
            </a:r>
            <a:r>
              <a:rPr lang="en-US" dirty="0"/>
              <a:t> had het </a:t>
            </a:r>
            <a:r>
              <a:rPr lang="en-US" dirty="0" err="1"/>
              <a:t>daarnet</a:t>
            </a:r>
            <a:r>
              <a:rPr lang="en-US" dirty="0"/>
              <a:t> over hoe het </a:t>
            </a:r>
            <a:r>
              <a:rPr lang="en-US" dirty="0" err="1"/>
              <a:t>kantoor</a:t>
            </a:r>
            <a:r>
              <a:rPr lang="en-US" dirty="0"/>
              <a:t> </a:t>
            </a:r>
            <a:r>
              <a:rPr lang="en-US" dirty="0" err="1"/>
              <a:t>wel</a:t>
            </a:r>
            <a:r>
              <a:rPr lang="en-US" dirty="0"/>
              <a:t> en </a:t>
            </a:r>
            <a:r>
              <a:rPr lang="en-US" dirty="0" err="1"/>
              <a:t>niet</a:t>
            </a:r>
            <a:r>
              <a:rPr lang="en-US" dirty="0"/>
              <a:t> </a:t>
            </a:r>
            <a:r>
              <a:rPr lang="en-US" dirty="0" err="1"/>
              <a:t>veranderd</a:t>
            </a:r>
            <a:r>
              <a:rPr lang="en-US" dirty="0"/>
              <a:t> is. </a:t>
            </a:r>
          </a:p>
          <a:p>
            <a:r>
              <a:rPr lang="en-US" dirty="0"/>
              <a:t>Maar </a:t>
            </a:r>
            <a:r>
              <a:rPr lang="en-US" dirty="0" err="1"/>
              <a:t>een</a:t>
            </a:r>
            <a:r>
              <a:rPr lang="en-US" dirty="0"/>
              <a:t> </a:t>
            </a:r>
            <a:r>
              <a:rPr lang="en-US" dirty="0" err="1"/>
              <a:t>gemiddelde</a:t>
            </a:r>
            <a:r>
              <a:rPr lang="en-US" dirty="0"/>
              <a:t> (</a:t>
            </a:r>
            <a:r>
              <a:rPr lang="en-US" dirty="0" err="1"/>
              <a:t>hybride</a:t>
            </a:r>
            <a:r>
              <a:rPr lang="en-US" dirty="0"/>
              <a:t>) </a:t>
            </a:r>
            <a:r>
              <a:rPr lang="en-US" dirty="0" err="1"/>
              <a:t>kantoormedewerker</a:t>
            </a:r>
            <a:r>
              <a:rPr lang="en-US" dirty="0"/>
              <a:t> </a:t>
            </a:r>
            <a:r>
              <a:rPr lang="en-US" dirty="0" err="1"/>
              <a:t>vandaag</a:t>
            </a:r>
            <a:r>
              <a:rPr lang="en-US" dirty="0"/>
              <a:t> die </a:t>
            </a:r>
            <a:r>
              <a:rPr lang="en-US" dirty="0" err="1"/>
              <a:t>ziet</a:t>
            </a:r>
            <a:r>
              <a:rPr lang="en-US" dirty="0"/>
              <a:t> </a:t>
            </a:r>
            <a:r>
              <a:rPr lang="en-US" dirty="0" err="1"/>
              <a:t>wel</a:t>
            </a:r>
            <a:r>
              <a:rPr lang="en-US" dirty="0"/>
              <a:t> </a:t>
            </a:r>
            <a:r>
              <a:rPr lang="en-US" dirty="0" err="1"/>
              <a:t>nog</a:t>
            </a:r>
            <a:r>
              <a:rPr lang="en-US" dirty="0"/>
              <a:t> </a:t>
            </a:r>
            <a:r>
              <a:rPr lang="en-US" dirty="0" err="1"/>
              <a:t>daglicht</a:t>
            </a:r>
            <a:r>
              <a:rPr lang="en-US" dirty="0"/>
              <a:t>. </a:t>
            </a:r>
          </a:p>
          <a:p>
            <a:r>
              <a:rPr lang="en-US" dirty="0"/>
              <a:t>Maar </a:t>
            </a:r>
            <a:r>
              <a:rPr lang="en-US" dirty="0" err="1"/>
              <a:t>als</a:t>
            </a:r>
            <a:r>
              <a:rPr lang="en-US" dirty="0"/>
              <a:t> we </a:t>
            </a:r>
            <a:r>
              <a:rPr lang="en-US" dirty="0" err="1"/>
              <a:t>denken</a:t>
            </a:r>
            <a:r>
              <a:rPr lang="en-US" dirty="0"/>
              <a:t> </a:t>
            </a:r>
            <a:r>
              <a:rPr lang="en-US" dirty="0" err="1"/>
              <a:t>aan</a:t>
            </a:r>
            <a:r>
              <a:rPr lang="en-US" dirty="0"/>
              <a:t> </a:t>
            </a:r>
            <a:r>
              <a:rPr lang="en-US" dirty="0" err="1"/>
              <a:t>verplegend</a:t>
            </a:r>
            <a:r>
              <a:rPr lang="en-US" dirty="0"/>
              <a:t> </a:t>
            </a:r>
            <a:r>
              <a:rPr lang="en-US" dirty="0" err="1"/>
              <a:t>personeel</a:t>
            </a:r>
            <a:r>
              <a:rPr lang="en-US" dirty="0"/>
              <a:t> in </a:t>
            </a:r>
            <a:r>
              <a:rPr lang="en-US" dirty="0" err="1"/>
              <a:t>ziekenhuizen</a:t>
            </a:r>
            <a:r>
              <a:rPr lang="en-US" dirty="0"/>
              <a:t> of </a:t>
            </a:r>
            <a:r>
              <a:rPr lang="en-US" dirty="0" err="1"/>
              <a:t>arbeiders</a:t>
            </a:r>
            <a:r>
              <a:rPr lang="en-US" dirty="0"/>
              <a:t> in </a:t>
            </a:r>
            <a:r>
              <a:rPr lang="en-US" dirty="0" err="1"/>
              <a:t>fabrieken</a:t>
            </a:r>
            <a:r>
              <a:rPr lang="en-US" dirty="0"/>
              <a:t>. Die </a:t>
            </a:r>
            <a:r>
              <a:rPr lang="en-US" dirty="0" err="1"/>
              <a:t>hebben</a:t>
            </a:r>
            <a:r>
              <a:rPr lang="en-US" dirty="0"/>
              <a:t> </a:t>
            </a:r>
            <a:r>
              <a:rPr lang="en-US" dirty="0" err="1"/>
              <a:t>vaak</a:t>
            </a:r>
            <a:r>
              <a:rPr lang="en-US" dirty="0"/>
              <a:t> </a:t>
            </a:r>
            <a:r>
              <a:rPr lang="en-US" dirty="0" err="1"/>
              <a:t>veel</a:t>
            </a:r>
            <a:r>
              <a:rPr lang="en-US" dirty="0"/>
              <a:t> minder </a:t>
            </a:r>
            <a:r>
              <a:rPr lang="en-US" dirty="0" err="1"/>
              <a:t>daglicht</a:t>
            </a:r>
            <a:r>
              <a:rPr lang="en-US" dirty="0"/>
              <a:t> op </a:t>
            </a:r>
            <a:r>
              <a:rPr lang="en-US" dirty="0" err="1"/>
              <a:t>een</a:t>
            </a:r>
            <a:r>
              <a:rPr lang="en-US" dirty="0"/>
              <a:t> </a:t>
            </a:r>
            <a:r>
              <a:rPr lang="en-US" dirty="0" err="1"/>
              <a:t>werkdag</a:t>
            </a:r>
            <a:r>
              <a:rPr lang="en-US" dirty="0"/>
              <a:t>. </a:t>
            </a:r>
          </a:p>
          <a:p>
            <a:endParaRPr lang="en-US" dirty="0"/>
          </a:p>
          <a:p>
            <a:r>
              <a:rPr lang="en-US" dirty="0" err="1"/>
              <a:t>Ik</a:t>
            </a:r>
            <a:r>
              <a:rPr lang="en-US" dirty="0"/>
              <a:t> </a:t>
            </a:r>
            <a:r>
              <a:rPr lang="en-US" dirty="0" err="1"/>
              <a:t>verwijs</a:t>
            </a:r>
            <a:r>
              <a:rPr lang="en-US" dirty="0"/>
              <a:t> </a:t>
            </a:r>
            <a:r>
              <a:rPr lang="en-US" dirty="0" err="1"/>
              <a:t>hierbij</a:t>
            </a:r>
            <a:r>
              <a:rPr lang="en-US" dirty="0"/>
              <a:t> </a:t>
            </a:r>
            <a:r>
              <a:rPr lang="en-US" dirty="0" err="1"/>
              <a:t>ook</a:t>
            </a:r>
            <a:r>
              <a:rPr lang="en-US" dirty="0"/>
              <a:t> </a:t>
            </a:r>
            <a:r>
              <a:rPr lang="en-US" dirty="0" err="1"/>
              <a:t>graag</a:t>
            </a:r>
            <a:r>
              <a:rPr lang="en-US" dirty="0"/>
              <a:t> </a:t>
            </a:r>
            <a:r>
              <a:rPr lang="en-US" dirty="0" err="1"/>
              <a:t>naar</a:t>
            </a:r>
            <a:r>
              <a:rPr lang="en-US" dirty="0"/>
              <a:t> het </a:t>
            </a:r>
            <a:r>
              <a:rPr lang="en-US" dirty="0" err="1"/>
              <a:t>onderzoek</a:t>
            </a:r>
            <a:r>
              <a:rPr lang="en-US" dirty="0"/>
              <a:t> van KU Leuven </a:t>
            </a:r>
            <a:r>
              <a:rPr lang="en-US" dirty="0" err="1"/>
              <a:t>bij</a:t>
            </a:r>
            <a:r>
              <a:rPr lang="en-US" dirty="0"/>
              <a:t> Volvo Trucks </a:t>
            </a:r>
            <a:r>
              <a:rPr lang="en-US" dirty="0" err="1"/>
              <a:t>waar</a:t>
            </a:r>
            <a:r>
              <a:rPr lang="en-US" dirty="0"/>
              <a:t> </a:t>
            </a:r>
            <a:r>
              <a:rPr lang="en-US" dirty="0" err="1"/>
              <a:t>onder</a:t>
            </a:r>
            <a:r>
              <a:rPr lang="en-US" dirty="0"/>
              <a:t> </a:t>
            </a:r>
            <a:r>
              <a:rPr lang="en-US" dirty="0" err="1"/>
              <a:t>andere</a:t>
            </a:r>
            <a:r>
              <a:rPr lang="en-US" dirty="0"/>
              <a:t> </a:t>
            </a:r>
            <a:r>
              <a:rPr lang="en-US" dirty="0" err="1"/>
              <a:t>dankzij</a:t>
            </a:r>
            <a:r>
              <a:rPr lang="en-US" dirty="0"/>
              <a:t> smart watches het </a:t>
            </a:r>
            <a:r>
              <a:rPr lang="en-US" dirty="0" err="1"/>
              <a:t>verschil</a:t>
            </a:r>
            <a:r>
              <a:rPr lang="en-US" dirty="0"/>
              <a:t> in </a:t>
            </a:r>
            <a:r>
              <a:rPr lang="en-US" dirty="0" err="1"/>
              <a:t>slaap</a:t>
            </a:r>
            <a:r>
              <a:rPr lang="en-US" dirty="0"/>
              <a:t> </a:t>
            </a:r>
            <a:r>
              <a:rPr lang="en-US" dirty="0" err="1"/>
              <a:t>kon</a:t>
            </a:r>
            <a:r>
              <a:rPr lang="en-US" dirty="0"/>
              <a:t> </a:t>
            </a:r>
            <a:r>
              <a:rPr lang="en-US" dirty="0" err="1"/>
              <a:t>vastgesteld</a:t>
            </a:r>
            <a:r>
              <a:rPr lang="en-US" dirty="0"/>
              <a:t> </a:t>
            </a:r>
            <a:r>
              <a:rPr lang="en-US" dirty="0" err="1"/>
              <a:t>worden</a:t>
            </a:r>
            <a:r>
              <a:rPr lang="en-US" dirty="0"/>
              <a:t> </a:t>
            </a:r>
            <a:r>
              <a:rPr lang="en-US" dirty="0" err="1"/>
              <a:t>tussen</a:t>
            </a:r>
            <a:r>
              <a:rPr lang="en-US" dirty="0"/>
              <a:t> </a:t>
            </a:r>
            <a:r>
              <a:rPr lang="en-US" dirty="0" err="1"/>
              <a:t>arbeiders</a:t>
            </a:r>
            <a:r>
              <a:rPr lang="en-US" dirty="0"/>
              <a:t> in </a:t>
            </a:r>
            <a:r>
              <a:rPr lang="en-US" dirty="0" err="1"/>
              <a:t>een</a:t>
            </a:r>
            <a:r>
              <a:rPr lang="en-US" dirty="0"/>
              <a:t> zone met versus die </a:t>
            </a:r>
            <a:r>
              <a:rPr lang="en-US" dirty="0" err="1"/>
              <a:t>zonder</a:t>
            </a:r>
            <a:r>
              <a:rPr lang="en-US" dirty="0"/>
              <a:t> Human Centric Lighting.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DC3CE-FB43-4575-B1E9-DF2FA534D91E}"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9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dan </a:t>
            </a:r>
            <a:r>
              <a:rPr lang="en-US" dirty="0" err="1"/>
              <a:t>kan</a:t>
            </a:r>
            <a:r>
              <a:rPr lang="en-US" dirty="0"/>
              <a:t> </a:t>
            </a:r>
            <a:r>
              <a:rPr lang="en-US" dirty="0" err="1"/>
              <a:t>ik</a:t>
            </a:r>
            <a:r>
              <a:rPr lang="en-US" dirty="0"/>
              <a:t> </a:t>
            </a:r>
            <a:r>
              <a:rPr lang="en-US" dirty="0" err="1"/>
              <a:t>alleen</a:t>
            </a:r>
            <a:r>
              <a:rPr lang="en-US" dirty="0"/>
              <a:t> maar enthusiast </a:t>
            </a:r>
            <a:r>
              <a:rPr lang="en-US" dirty="0" err="1"/>
              <a:t>zijn</a:t>
            </a:r>
            <a:r>
              <a:rPr lang="en-US" dirty="0"/>
              <a:t> over wat </a:t>
            </a:r>
            <a:r>
              <a:rPr lang="en-US" dirty="0" err="1"/>
              <a:t>licht</a:t>
            </a:r>
            <a:r>
              <a:rPr lang="en-US" dirty="0"/>
              <a:t> </a:t>
            </a:r>
            <a:r>
              <a:rPr lang="en-US" dirty="0" err="1"/>
              <a:t>technologie</a:t>
            </a:r>
            <a:r>
              <a:rPr lang="en-US" dirty="0"/>
              <a:t> </a:t>
            </a:r>
            <a:r>
              <a:rPr lang="en-US" dirty="0" err="1"/>
              <a:t>vandaag</a:t>
            </a:r>
            <a:r>
              <a:rPr lang="en-US" dirty="0"/>
              <a:t> </a:t>
            </a:r>
            <a:r>
              <a:rPr lang="en-US" dirty="0" err="1"/>
              <a:t>mogelijk</a:t>
            </a:r>
            <a:r>
              <a:rPr lang="en-US" dirty="0"/>
              <a:t> </a:t>
            </a:r>
            <a:r>
              <a:rPr lang="en-US" dirty="0" err="1"/>
              <a:t>maakt</a:t>
            </a:r>
            <a:r>
              <a:rPr lang="en-US" dirty="0"/>
              <a:t>. </a:t>
            </a:r>
          </a:p>
          <a:p>
            <a:r>
              <a:rPr lang="en-US" dirty="0" err="1"/>
              <a:t>Technologie</a:t>
            </a:r>
            <a:r>
              <a:rPr lang="en-US" dirty="0"/>
              <a:t> die </a:t>
            </a:r>
            <a:r>
              <a:rPr lang="en-US" dirty="0" err="1"/>
              <a:t>ook</a:t>
            </a:r>
            <a:r>
              <a:rPr lang="en-US" dirty="0"/>
              <a:t> </a:t>
            </a:r>
            <a:r>
              <a:rPr lang="en-US" dirty="0" err="1"/>
              <a:t>hier</a:t>
            </a:r>
            <a:r>
              <a:rPr lang="en-US" dirty="0"/>
              <a:t> </a:t>
            </a:r>
            <a:r>
              <a:rPr lang="en-US" dirty="0" err="1"/>
              <a:t>vandaag</a:t>
            </a:r>
            <a:r>
              <a:rPr lang="en-US" dirty="0"/>
              <a:t> op future lighting </a:t>
            </a:r>
            <a:r>
              <a:rPr lang="en-US" dirty="0" err="1"/>
              <a:t>valt</a:t>
            </a:r>
            <a:r>
              <a:rPr lang="en-US" dirty="0"/>
              <a:t> </a:t>
            </a:r>
            <a:r>
              <a:rPr lang="en-US" dirty="0" err="1"/>
              <a:t>te</a:t>
            </a:r>
            <a:r>
              <a:rPr lang="en-US" dirty="0"/>
              <a:t> </a:t>
            </a:r>
            <a:r>
              <a:rPr lang="en-US" dirty="0" err="1"/>
              <a:t>ontdekken</a:t>
            </a:r>
            <a:r>
              <a:rPr lang="en-US" dirty="0"/>
              <a:t>.</a:t>
            </a:r>
          </a:p>
          <a:p>
            <a:r>
              <a:rPr lang="en-US" dirty="0" err="1"/>
              <a:t>Technologie</a:t>
            </a:r>
            <a:r>
              <a:rPr lang="en-US" dirty="0"/>
              <a:t> </a:t>
            </a:r>
            <a:r>
              <a:rPr lang="en-US" dirty="0" err="1"/>
              <a:t>waarvan</a:t>
            </a:r>
            <a:r>
              <a:rPr lang="en-US" dirty="0"/>
              <a:t> </a:t>
            </a:r>
            <a:r>
              <a:rPr lang="en-US" dirty="0" err="1"/>
              <a:t>ik</a:t>
            </a:r>
            <a:r>
              <a:rPr lang="en-US" dirty="0"/>
              <a:t> hoop </a:t>
            </a:r>
            <a:r>
              <a:rPr lang="en-US" dirty="0" err="1"/>
              <a:t>dat</a:t>
            </a:r>
            <a:r>
              <a:rPr lang="en-US" dirty="0"/>
              <a:t> </a:t>
            </a:r>
            <a:r>
              <a:rPr lang="en-US" dirty="0" err="1"/>
              <a:t>jullie</a:t>
            </a:r>
            <a:r>
              <a:rPr lang="en-US" dirty="0"/>
              <a:t> </a:t>
            </a:r>
            <a:r>
              <a:rPr lang="en-US" dirty="0" err="1"/>
              <a:t>volop</a:t>
            </a:r>
            <a:r>
              <a:rPr lang="en-US" dirty="0"/>
              <a:t> </a:t>
            </a:r>
            <a:r>
              <a:rPr lang="en-US" dirty="0" err="1"/>
              <a:t>aan</a:t>
            </a:r>
            <a:r>
              <a:rPr lang="en-US" dirty="0"/>
              <a:t> de slag mee </a:t>
            </a:r>
            <a:r>
              <a:rPr lang="en-US" dirty="0" err="1"/>
              <a:t>gaan</a:t>
            </a:r>
            <a:r>
              <a:rPr lang="en-US" dirty="0"/>
              <a:t>.</a:t>
            </a:r>
          </a:p>
          <a:p>
            <a:r>
              <a:rPr lang="en-US" dirty="0" err="1"/>
              <a:t>Voor</a:t>
            </a:r>
            <a:r>
              <a:rPr lang="en-US" dirty="0"/>
              <a:t> </a:t>
            </a:r>
            <a:r>
              <a:rPr lang="en-US" dirty="0" err="1"/>
              <a:t>jullie</a:t>
            </a:r>
            <a:r>
              <a:rPr lang="en-US" dirty="0"/>
              <a:t> </a:t>
            </a:r>
            <a:r>
              <a:rPr lang="en-US" dirty="0" err="1"/>
              <a:t>klanten</a:t>
            </a:r>
            <a:r>
              <a:rPr lang="en-US" dirty="0"/>
              <a:t>. Of </a:t>
            </a:r>
            <a:r>
              <a:rPr lang="en-US" dirty="0" err="1"/>
              <a:t>beter</a:t>
            </a:r>
            <a:r>
              <a:rPr lang="en-US" dirty="0"/>
              <a:t> </a:t>
            </a:r>
            <a:r>
              <a:rPr lang="en-US" dirty="0" err="1"/>
              <a:t>gezegd</a:t>
            </a:r>
            <a:r>
              <a:rPr lang="en-US" dirty="0"/>
              <a:t>, de </a:t>
            </a:r>
            <a:r>
              <a:rPr lang="en-US" dirty="0" err="1"/>
              <a:t>medewerkers</a:t>
            </a:r>
            <a:r>
              <a:rPr lang="en-US" dirty="0"/>
              <a:t> van </a:t>
            </a:r>
            <a:r>
              <a:rPr lang="en-US" dirty="0" err="1"/>
              <a:t>jullie</a:t>
            </a:r>
            <a:r>
              <a:rPr lang="en-US" dirty="0"/>
              <a:t> </a:t>
            </a:r>
            <a:r>
              <a:rPr lang="en-US" dirty="0" err="1"/>
              <a:t>klanten</a:t>
            </a:r>
            <a:r>
              <a:rPr lang="en-US" dirty="0"/>
              <a:t>. </a:t>
            </a:r>
          </a:p>
          <a:p>
            <a:endParaRPr lang="en-US" dirty="0"/>
          </a:p>
          <a:p>
            <a:r>
              <a:rPr lang="en-US" dirty="0"/>
              <a:t>Want </a:t>
            </a:r>
            <a:r>
              <a:rPr lang="en-US" dirty="0" err="1"/>
              <a:t>iedereen</a:t>
            </a:r>
            <a:r>
              <a:rPr lang="en-US" dirty="0"/>
              <a:t> </a:t>
            </a:r>
            <a:r>
              <a:rPr lang="en-US" dirty="0" err="1"/>
              <a:t>verdient</a:t>
            </a:r>
            <a:r>
              <a:rPr lang="en-US" dirty="0"/>
              <a:t> </a:t>
            </a:r>
            <a:r>
              <a:rPr lang="en-US" dirty="0" err="1"/>
              <a:t>een</a:t>
            </a:r>
            <a:r>
              <a:rPr lang="en-US" dirty="0"/>
              <a:t> </a:t>
            </a:r>
            <a:r>
              <a:rPr lang="en-US" dirty="0" err="1"/>
              <a:t>werkplek</a:t>
            </a:r>
            <a:endParaRPr lang="en-US" dirty="0"/>
          </a:p>
          <a:p>
            <a:r>
              <a:rPr lang="en-US" dirty="0"/>
              <a:t>Die </a:t>
            </a:r>
            <a:r>
              <a:rPr lang="en-US" dirty="0" err="1"/>
              <a:t>duurzaam</a:t>
            </a:r>
            <a:r>
              <a:rPr lang="en-US" dirty="0"/>
              <a:t>, </a:t>
            </a:r>
            <a:r>
              <a:rPr lang="en-US" dirty="0" err="1"/>
              <a:t>inspirerend</a:t>
            </a:r>
            <a:r>
              <a:rPr lang="en-US" dirty="0"/>
              <a:t> </a:t>
            </a:r>
            <a:r>
              <a:rPr lang="en-US" dirty="0" err="1"/>
              <a:t>én</a:t>
            </a:r>
            <a:r>
              <a:rPr lang="en-US" dirty="0"/>
              <a:t> </a:t>
            </a:r>
            <a:r>
              <a:rPr lang="en-US" dirty="0" err="1"/>
              <a:t>gezonder</a:t>
            </a:r>
            <a:r>
              <a:rPr lang="en-US" dirty="0"/>
              <a:t> is.</a:t>
            </a:r>
          </a:p>
        </p:txBody>
      </p:sp>
      <p:sp>
        <p:nvSpPr>
          <p:cNvPr id="4" name="Slide Number Placeholder 3"/>
          <p:cNvSpPr>
            <a:spLocks noGrp="1"/>
          </p:cNvSpPr>
          <p:nvPr>
            <p:ph type="sldNum" sz="quarter" idx="5"/>
          </p:nvPr>
        </p:nvSpPr>
        <p:spPr/>
        <p:txBody>
          <a:bodyPr/>
          <a:lstStyle/>
          <a:p>
            <a:fld id="{8FD219C5-9332-4A9C-B60C-F1378DE2BCF1}" type="slidenum">
              <a:rPr lang="en-BE" smtClean="0"/>
              <a:t>21</a:t>
            </a:fld>
            <a:endParaRPr lang="en-BE"/>
          </a:p>
        </p:txBody>
      </p:sp>
    </p:spTree>
    <p:extLst>
      <p:ext uri="{BB962C8B-B14F-4D97-AF65-F5344CB8AC3E}">
        <p14:creationId xmlns:p14="http://schemas.microsoft.com/office/powerpoint/2010/main" val="60686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hoe </a:t>
            </a:r>
            <a:r>
              <a:rPr lang="en-US" dirty="0" err="1"/>
              <a:t>zijn</a:t>
            </a:r>
            <a:r>
              <a:rPr lang="en-US" dirty="0"/>
              <a:t> die </a:t>
            </a:r>
            <a:r>
              <a:rPr lang="en-US" dirty="0" err="1"/>
              <a:t>werkplekken</a:t>
            </a:r>
            <a:r>
              <a:rPr lang="en-US" dirty="0"/>
              <a:t> </a:t>
            </a:r>
            <a:r>
              <a:rPr lang="en-US" dirty="0" err="1"/>
              <a:t>geëvolueerd</a:t>
            </a:r>
            <a:r>
              <a:rPr lang="en-US" dirty="0"/>
              <a:t>?</a:t>
            </a:r>
          </a:p>
          <a:p>
            <a:r>
              <a:rPr lang="en-US" dirty="0"/>
              <a:t>Laten we </a:t>
            </a:r>
            <a:r>
              <a:rPr lang="en-US" dirty="0" err="1"/>
              <a:t>eens</a:t>
            </a:r>
            <a:r>
              <a:rPr lang="en-US" dirty="0"/>
              <a:t> </a:t>
            </a:r>
            <a:r>
              <a:rPr lang="en-US" dirty="0" err="1"/>
              <a:t>kijken</a:t>
            </a:r>
            <a:r>
              <a:rPr lang="en-US" dirty="0"/>
              <a:t> </a:t>
            </a:r>
            <a:r>
              <a:rPr lang="en-US" dirty="0" err="1"/>
              <a:t>naar</a:t>
            </a:r>
            <a:r>
              <a:rPr lang="en-US" dirty="0"/>
              <a:t> </a:t>
            </a:r>
            <a:r>
              <a:rPr lang="en-US" dirty="0" err="1"/>
              <a:t>iets</a:t>
            </a:r>
            <a:r>
              <a:rPr lang="en-US" dirty="0"/>
              <a:t> wat we </a:t>
            </a:r>
            <a:r>
              <a:rPr lang="en-US" dirty="0" err="1"/>
              <a:t>allemaal</a:t>
            </a:r>
            <a:r>
              <a:rPr lang="en-US" dirty="0"/>
              <a:t> </a:t>
            </a:r>
            <a:r>
              <a:rPr lang="en-US" dirty="0" err="1"/>
              <a:t>goed</a:t>
            </a:r>
            <a:r>
              <a:rPr lang="en-US" dirty="0"/>
              <a:t> </a:t>
            </a:r>
            <a:r>
              <a:rPr lang="en-US" dirty="0" err="1"/>
              <a:t>kennen</a:t>
            </a:r>
            <a:r>
              <a:rPr lang="en-US" dirty="0"/>
              <a:t>. Het </a:t>
            </a:r>
            <a:r>
              <a:rPr lang="en-US" dirty="0" err="1"/>
              <a:t>kantoor</a:t>
            </a:r>
            <a:endParaRPr lang="en-BE" dirty="0"/>
          </a:p>
        </p:txBody>
      </p:sp>
      <p:sp>
        <p:nvSpPr>
          <p:cNvPr id="4" name="Slide Number Placeholder 3"/>
          <p:cNvSpPr>
            <a:spLocks noGrp="1"/>
          </p:cNvSpPr>
          <p:nvPr>
            <p:ph type="sldNum" sz="quarter" idx="5"/>
          </p:nvPr>
        </p:nvSpPr>
        <p:spPr/>
        <p:txBody>
          <a:bodyPr/>
          <a:lstStyle/>
          <a:p>
            <a:fld id="{DB8FFA9C-A690-45B3-AD0E-DB076C6D675F}" type="slidenum">
              <a:rPr lang="en-BE" smtClean="0"/>
              <a:t>5</a:t>
            </a:fld>
            <a:endParaRPr lang="en-BE"/>
          </a:p>
        </p:txBody>
      </p:sp>
    </p:spTree>
    <p:extLst>
      <p:ext uri="{BB962C8B-B14F-4D97-AF65-F5344CB8AC3E}">
        <p14:creationId xmlns:p14="http://schemas.microsoft.com/office/powerpoint/2010/main" val="302866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is </a:t>
            </a:r>
            <a:r>
              <a:rPr lang="en-US" dirty="0" err="1"/>
              <a:t>een</a:t>
            </a:r>
            <a:r>
              <a:rPr lang="en-US" dirty="0"/>
              <a:t> </a:t>
            </a:r>
            <a:r>
              <a:rPr lang="en-US" dirty="0" err="1"/>
              <a:t>kantoor</a:t>
            </a:r>
            <a:r>
              <a:rPr lang="en-US" dirty="0"/>
              <a:t> </a:t>
            </a:r>
            <a:r>
              <a:rPr lang="en-US" dirty="0" err="1"/>
              <a:t>zoals</a:t>
            </a:r>
            <a:r>
              <a:rPr lang="en-US" dirty="0"/>
              <a:t> het er in de </a:t>
            </a:r>
            <a:r>
              <a:rPr lang="en-US" dirty="0" err="1"/>
              <a:t>jaren</a:t>
            </a:r>
            <a:r>
              <a:rPr lang="en-US" dirty="0"/>
              <a:t> 70 </a:t>
            </a:r>
            <a:r>
              <a:rPr lang="en-US" dirty="0" err="1"/>
              <a:t>uit</a:t>
            </a:r>
            <a:r>
              <a:rPr lang="en-US" dirty="0"/>
              <a:t> zag.</a:t>
            </a:r>
          </a:p>
          <a:p>
            <a:r>
              <a:rPr lang="en-US" dirty="0" err="1"/>
              <a:t>Veel</a:t>
            </a:r>
            <a:r>
              <a:rPr lang="en-US" dirty="0"/>
              <a:t> </a:t>
            </a:r>
            <a:r>
              <a:rPr lang="en-US" dirty="0" err="1"/>
              <a:t>oranje</a:t>
            </a:r>
            <a:r>
              <a:rPr lang="en-US" dirty="0"/>
              <a:t>…</a:t>
            </a:r>
          </a:p>
          <a:p>
            <a:r>
              <a:rPr lang="en-US" dirty="0" err="1"/>
              <a:t>Veel</a:t>
            </a:r>
            <a:r>
              <a:rPr lang="en-US" dirty="0"/>
              <a:t> </a:t>
            </a:r>
            <a:r>
              <a:rPr lang="en-US" dirty="0" err="1"/>
              <a:t>Ordners</a:t>
            </a:r>
            <a:r>
              <a:rPr lang="en-US" dirty="0"/>
              <a:t>, </a:t>
            </a:r>
            <a:r>
              <a:rPr lang="en-US" dirty="0" err="1"/>
              <a:t>niets</a:t>
            </a:r>
            <a:r>
              <a:rPr lang="en-US" dirty="0"/>
              <a:t> </a:t>
            </a:r>
            <a:r>
              <a:rPr lang="en-US" dirty="0" err="1"/>
              <a:t>digitaal</a:t>
            </a:r>
            <a:endParaRPr lang="en-US" dirty="0"/>
          </a:p>
          <a:p>
            <a:r>
              <a:rPr lang="en-US" dirty="0" err="1"/>
              <a:t>Mannen</a:t>
            </a:r>
            <a:r>
              <a:rPr lang="en-US" dirty="0"/>
              <a:t> met </a:t>
            </a:r>
            <a:r>
              <a:rPr lang="en-US" dirty="0" err="1"/>
              <a:t>snorren</a:t>
            </a:r>
            <a:endParaRPr lang="en-US" dirty="0"/>
          </a:p>
          <a:p>
            <a:r>
              <a:rPr lang="en-US" dirty="0" err="1"/>
              <a:t>geen</a:t>
            </a:r>
            <a:r>
              <a:rPr lang="en-US" dirty="0"/>
              <a:t> </a:t>
            </a:r>
            <a:r>
              <a:rPr lang="en-US" dirty="0" err="1"/>
              <a:t>hybride</a:t>
            </a:r>
            <a:r>
              <a:rPr lang="en-US" dirty="0"/>
              <a:t> </a:t>
            </a:r>
            <a:r>
              <a:rPr lang="en-US" dirty="0" err="1"/>
              <a:t>werkomgeving</a:t>
            </a:r>
            <a:endParaRPr lang="en-US" dirty="0"/>
          </a:p>
          <a:p>
            <a:endParaRPr lang="en-US" dirty="0"/>
          </a:p>
          <a:p>
            <a:r>
              <a:rPr lang="en-US" dirty="0"/>
              <a:t>Als we </a:t>
            </a:r>
            <a:r>
              <a:rPr lang="en-US" dirty="0" err="1"/>
              <a:t>dit</a:t>
            </a:r>
            <a:r>
              <a:rPr lang="en-US" dirty="0"/>
              <a:t> </a:t>
            </a:r>
            <a:r>
              <a:rPr lang="en-US" dirty="0" err="1"/>
              <a:t>vergelijken</a:t>
            </a:r>
            <a:r>
              <a:rPr lang="en-US" dirty="0"/>
              <a:t> met hoe </a:t>
            </a:r>
            <a:r>
              <a:rPr lang="en-US" dirty="0" err="1"/>
              <a:t>een</a:t>
            </a:r>
            <a:r>
              <a:rPr lang="en-US" dirty="0"/>
              <a:t> </a:t>
            </a:r>
            <a:r>
              <a:rPr lang="en-US" dirty="0" err="1"/>
              <a:t>gemiddelde</a:t>
            </a:r>
            <a:r>
              <a:rPr lang="en-US" dirty="0"/>
              <a:t> </a:t>
            </a:r>
            <a:r>
              <a:rPr lang="en-US" dirty="0" err="1"/>
              <a:t>werkplek</a:t>
            </a:r>
            <a:r>
              <a:rPr lang="en-US" dirty="0"/>
              <a:t> er </a:t>
            </a:r>
            <a:r>
              <a:rPr lang="en-US" dirty="0" err="1"/>
              <a:t>vandaag</a:t>
            </a:r>
            <a:r>
              <a:rPr lang="en-US" dirty="0"/>
              <a:t> </a:t>
            </a:r>
            <a:r>
              <a:rPr lang="en-US" dirty="0" err="1"/>
              <a:t>uitziet</a:t>
            </a:r>
            <a:r>
              <a:rPr lang="en-US" dirty="0"/>
              <a:t> dan is </a:t>
            </a:r>
            <a:r>
              <a:rPr lang="en-US" dirty="0" err="1"/>
              <a:t>is</a:t>
            </a:r>
            <a:r>
              <a:rPr lang="en-US" dirty="0"/>
              <a:t> </a:t>
            </a:r>
            <a:r>
              <a:rPr lang="en-US" dirty="0" err="1"/>
              <a:t>zowat</a:t>
            </a:r>
            <a:r>
              <a:rPr lang="en-US" dirty="0"/>
              <a:t> </a:t>
            </a:r>
            <a:r>
              <a:rPr lang="en-US" dirty="0" err="1"/>
              <a:t>alles</a:t>
            </a:r>
            <a:r>
              <a:rPr lang="en-US" dirty="0"/>
              <a:t> </a:t>
            </a:r>
            <a:r>
              <a:rPr lang="en-US" dirty="0" err="1"/>
              <a:t>veranderd</a:t>
            </a:r>
            <a:r>
              <a:rPr lang="en-US" dirty="0"/>
              <a:t>.</a:t>
            </a:r>
          </a:p>
          <a:p>
            <a:r>
              <a:rPr lang="en-US" dirty="0"/>
              <a:t>Alles is </a:t>
            </a:r>
            <a:r>
              <a:rPr lang="en-US" dirty="0" err="1"/>
              <a:t>digitaal</a:t>
            </a:r>
            <a:r>
              <a:rPr lang="en-US" dirty="0"/>
              <a:t>. We </a:t>
            </a:r>
            <a:r>
              <a:rPr lang="en-US" dirty="0" err="1"/>
              <a:t>werken</a:t>
            </a:r>
            <a:r>
              <a:rPr lang="en-US" dirty="0"/>
              <a:t> </a:t>
            </a:r>
            <a:r>
              <a:rPr lang="en-US" dirty="0" err="1"/>
              <a:t>Hybride</a:t>
            </a:r>
            <a:r>
              <a:rPr lang="en-US" dirty="0"/>
              <a:t>. Het </a:t>
            </a:r>
            <a:r>
              <a:rPr lang="en-US" dirty="0" err="1"/>
              <a:t>kantoor</a:t>
            </a:r>
            <a:r>
              <a:rPr lang="en-US" dirty="0"/>
              <a:t> </a:t>
            </a:r>
            <a:r>
              <a:rPr lang="en-US" dirty="0" err="1"/>
              <a:t>als</a:t>
            </a:r>
            <a:r>
              <a:rPr lang="en-US" dirty="0"/>
              <a:t> </a:t>
            </a:r>
            <a:r>
              <a:rPr lang="en-US" dirty="0" err="1"/>
              <a:t>clubhuis</a:t>
            </a:r>
            <a:r>
              <a:rPr lang="en-US" dirty="0"/>
              <a:t>. Meer </a:t>
            </a:r>
            <a:r>
              <a:rPr lang="en-US" dirty="0" err="1"/>
              <a:t>aandacht</a:t>
            </a:r>
            <a:r>
              <a:rPr lang="en-US" dirty="0"/>
              <a:t> </a:t>
            </a:r>
            <a:r>
              <a:rPr lang="en-US" dirty="0" err="1"/>
              <a:t>voor</a:t>
            </a:r>
            <a:r>
              <a:rPr lang="en-US" dirty="0"/>
              <a:t> </a:t>
            </a:r>
            <a:r>
              <a:rPr lang="en-US" dirty="0" err="1"/>
              <a:t>diversiteit</a:t>
            </a:r>
            <a:r>
              <a:rPr lang="en-US" dirty="0"/>
              <a:t>. </a:t>
            </a:r>
          </a:p>
          <a:p>
            <a:endParaRPr lang="en-US" dirty="0"/>
          </a:p>
          <a:p>
            <a:r>
              <a:rPr lang="en-US" dirty="0"/>
              <a:t>Echt </a:t>
            </a:r>
            <a:r>
              <a:rPr lang="en-US" dirty="0" err="1"/>
              <a:t>alles</a:t>
            </a:r>
            <a:r>
              <a:rPr lang="en-US" dirty="0"/>
              <a:t> is </a:t>
            </a:r>
            <a:r>
              <a:rPr lang="en-US" dirty="0" err="1"/>
              <a:t>veranderd</a:t>
            </a:r>
            <a:r>
              <a:rPr lang="en-US" dirty="0"/>
              <a:t> en maar </a:t>
            </a:r>
            <a:r>
              <a:rPr lang="en-US" dirty="0" err="1"/>
              <a:t>goed</a:t>
            </a:r>
            <a:r>
              <a:rPr lang="en-US" dirty="0"/>
              <a:t> </a:t>
            </a:r>
            <a:r>
              <a:rPr lang="en-US" dirty="0" err="1"/>
              <a:t>ook</a:t>
            </a:r>
            <a:r>
              <a:rPr lang="en-US" dirty="0"/>
              <a:t>. Alles </a:t>
            </a:r>
            <a:r>
              <a:rPr lang="en-US" dirty="0" err="1"/>
              <a:t>behalve</a:t>
            </a:r>
            <a:r>
              <a:rPr lang="en-US" dirty="0"/>
              <a:t> …. Het </a:t>
            </a:r>
            <a:r>
              <a:rPr lang="en-US" dirty="0" err="1"/>
              <a:t>licht</a:t>
            </a:r>
            <a:r>
              <a:rPr lang="en-US" dirty="0"/>
              <a:t>…</a:t>
            </a:r>
          </a:p>
          <a:p>
            <a:r>
              <a:rPr lang="en-US" dirty="0"/>
              <a:t>In </a:t>
            </a:r>
            <a:r>
              <a:rPr lang="en-US" dirty="0" err="1"/>
              <a:t>veel</a:t>
            </a:r>
            <a:r>
              <a:rPr lang="en-US" dirty="0"/>
              <a:t> </a:t>
            </a:r>
            <a:r>
              <a:rPr lang="en-US" dirty="0" err="1"/>
              <a:t>kantoren</a:t>
            </a:r>
            <a:r>
              <a:rPr lang="en-US" dirty="0"/>
              <a:t> maar </a:t>
            </a:r>
            <a:r>
              <a:rPr lang="en-US" dirty="0" err="1"/>
              <a:t>ook</a:t>
            </a:r>
            <a:r>
              <a:rPr lang="en-US" dirty="0"/>
              <a:t> </a:t>
            </a:r>
            <a:r>
              <a:rPr lang="en-US" dirty="0" err="1"/>
              <a:t>fabrieken</a:t>
            </a:r>
            <a:r>
              <a:rPr lang="en-US" dirty="0"/>
              <a:t>, </a:t>
            </a:r>
            <a:r>
              <a:rPr lang="en-US" dirty="0" err="1"/>
              <a:t>scholen</a:t>
            </a:r>
            <a:r>
              <a:rPr lang="en-US" dirty="0"/>
              <a:t>, </a:t>
            </a:r>
            <a:r>
              <a:rPr lang="en-US" dirty="0" err="1"/>
              <a:t>ziekenhuizen</a:t>
            </a:r>
            <a:r>
              <a:rPr lang="en-US" dirty="0"/>
              <a:t> </a:t>
            </a:r>
            <a:r>
              <a:rPr lang="en-US" dirty="0" err="1"/>
              <a:t>hangt</a:t>
            </a:r>
            <a:r>
              <a:rPr lang="en-US" dirty="0"/>
              <a:t> </a:t>
            </a:r>
            <a:r>
              <a:rPr lang="en-US" dirty="0" err="1"/>
              <a:t>nog</a:t>
            </a:r>
            <a:r>
              <a:rPr lang="en-US" dirty="0"/>
              <a:t> steeds </a:t>
            </a:r>
            <a:r>
              <a:rPr lang="en-US" dirty="0" err="1"/>
              <a:t>dezelfde</a:t>
            </a:r>
            <a:r>
              <a:rPr lang="en-US" dirty="0"/>
              <a:t> TL </a:t>
            </a:r>
            <a:r>
              <a:rPr lang="en-US" dirty="0" err="1"/>
              <a:t>verlichting</a:t>
            </a:r>
            <a:r>
              <a:rPr lang="en-US" dirty="0"/>
              <a:t> </a:t>
            </a:r>
            <a:r>
              <a:rPr lang="en-US" dirty="0" err="1"/>
              <a:t>zoals</a:t>
            </a:r>
            <a:r>
              <a:rPr lang="en-US" dirty="0"/>
              <a:t> we die </a:t>
            </a:r>
            <a:r>
              <a:rPr lang="en-US" dirty="0" err="1"/>
              <a:t>kennen</a:t>
            </a:r>
            <a:r>
              <a:rPr lang="en-US" dirty="0"/>
              <a:t> </a:t>
            </a:r>
            <a:r>
              <a:rPr lang="en-US" dirty="0" err="1"/>
              <a:t>uit</a:t>
            </a:r>
            <a:r>
              <a:rPr lang="en-US" dirty="0"/>
              <a:t> de </a:t>
            </a:r>
            <a:r>
              <a:rPr lang="en-US" dirty="0" err="1"/>
              <a:t>jaren</a:t>
            </a:r>
            <a:r>
              <a:rPr lang="en-US" dirty="0"/>
              <a:t> 70.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DC3CE-FB43-4575-B1E9-DF2FA534D91E}"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9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 op. Heel </a:t>
            </a:r>
            <a:r>
              <a:rPr lang="en-US" dirty="0" err="1"/>
              <a:t>veel</a:t>
            </a:r>
            <a:r>
              <a:rPr lang="en-US" dirty="0"/>
              <a:t> </a:t>
            </a:r>
            <a:r>
              <a:rPr lang="en-US" dirty="0" err="1"/>
              <a:t>klanten</a:t>
            </a:r>
            <a:r>
              <a:rPr lang="en-US" dirty="0"/>
              <a:t> van Signify , van </a:t>
            </a:r>
            <a:r>
              <a:rPr lang="en-US" dirty="0" err="1"/>
              <a:t>jullie</a:t>
            </a:r>
            <a:r>
              <a:rPr lang="en-US" dirty="0"/>
              <a:t>, van </a:t>
            </a:r>
            <a:r>
              <a:rPr lang="en-US" dirty="0" err="1"/>
              <a:t>iedereen</a:t>
            </a:r>
            <a:r>
              <a:rPr lang="en-US" dirty="0"/>
              <a:t> </a:t>
            </a:r>
            <a:r>
              <a:rPr lang="en-US" dirty="0" err="1"/>
              <a:t>hier</a:t>
            </a:r>
            <a:r>
              <a:rPr lang="en-US" dirty="0"/>
              <a:t> op Future Lighting </a:t>
            </a:r>
            <a:r>
              <a:rPr lang="en-US" dirty="0" err="1"/>
              <a:t>hebben</a:t>
            </a:r>
            <a:r>
              <a:rPr lang="en-US" dirty="0"/>
              <a:t> de </a:t>
            </a:r>
            <a:r>
              <a:rPr lang="en-US" dirty="0" err="1"/>
              <a:t>afgelopen</a:t>
            </a:r>
            <a:r>
              <a:rPr lang="en-US" dirty="0"/>
              <a:t> </a:t>
            </a:r>
            <a:r>
              <a:rPr lang="en-US" dirty="0" err="1"/>
              <a:t>jaren</a:t>
            </a:r>
            <a:r>
              <a:rPr lang="en-US" dirty="0"/>
              <a:t> </a:t>
            </a:r>
            <a:r>
              <a:rPr lang="en-US" dirty="0" err="1"/>
              <a:t>wél</a:t>
            </a:r>
            <a:r>
              <a:rPr lang="en-US" dirty="0"/>
              <a:t> </a:t>
            </a:r>
            <a:r>
              <a:rPr lang="en-US" dirty="0" err="1"/>
              <a:t>geïnvesteerd</a:t>
            </a:r>
            <a:r>
              <a:rPr lang="en-US" dirty="0"/>
              <a:t> in </a:t>
            </a:r>
            <a:r>
              <a:rPr lang="en-US" dirty="0" err="1"/>
              <a:t>energiezuinige</a:t>
            </a:r>
            <a:r>
              <a:rPr lang="en-US" dirty="0"/>
              <a:t> </a:t>
            </a:r>
            <a:r>
              <a:rPr lang="en-US" dirty="0" err="1"/>
              <a:t>verlichting</a:t>
            </a:r>
            <a:r>
              <a:rPr lang="en-US" dirty="0"/>
              <a:t>. </a:t>
            </a:r>
          </a:p>
          <a:p>
            <a:endParaRPr lang="en-US" dirty="0"/>
          </a:p>
          <a:p>
            <a:r>
              <a:rPr lang="en-US" dirty="0" err="1"/>
              <a:t>Zeker</a:t>
            </a:r>
            <a:r>
              <a:rPr lang="en-US" dirty="0"/>
              <a:t> </a:t>
            </a:r>
            <a:r>
              <a:rPr lang="en-US" dirty="0" err="1"/>
              <a:t>tijdens</a:t>
            </a:r>
            <a:r>
              <a:rPr lang="en-US" dirty="0"/>
              <a:t> de </a:t>
            </a:r>
            <a:r>
              <a:rPr lang="en-US" dirty="0" err="1"/>
              <a:t>piek</a:t>
            </a:r>
            <a:r>
              <a:rPr lang="en-US" dirty="0"/>
              <a:t> van de </a:t>
            </a:r>
            <a:r>
              <a:rPr lang="en-US" dirty="0" err="1"/>
              <a:t>energiecrisis</a:t>
            </a:r>
            <a:r>
              <a:rPr lang="en-US" dirty="0"/>
              <a:t> </a:t>
            </a:r>
            <a:r>
              <a:rPr lang="en-US" dirty="0" err="1"/>
              <a:t>waren</a:t>
            </a:r>
            <a:r>
              <a:rPr lang="en-US" dirty="0"/>
              <a:t> de ROI’s heel </a:t>
            </a:r>
            <a:r>
              <a:rPr lang="en-US" dirty="0" err="1"/>
              <a:t>gunstig</a:t>
            </a:r>
            <a:r>
              <a:rPr lang="en-US" dirty="0"/>
              <a:t> </a:t>
            </a:r>
            <a:r>
              <a:rPr lang="en-US" dirty="0" err="1"/>
              <a:t>voor</a:t>
            </a:r>
            <a:r>
              <a:rPr lang="en-US" dirty="0"/>
              <a:t> </a:t>
            </a:r>
            <a:r>
              <a:rPr lang="en-US" dirty="0" err="1"/>
              <a:t>investeringen</a:t>
            </a:r>
            <a:r>
              <a:rPr lang="en-US" dirty="0"/>
              <a:t> in </a:t>
            </a:r>
            <a:r>
              <a:rPr lang="en-US" dirty="0" err="1"/>
              <a:t>nieuwe</a:t>
            </a:r>
            <a:r>
              <a:rPr lang="en-US" dirty="0"/>
              <a:t> LED </a:t>
            </a:r>
            <a:r>
              <a:rPr lang="en-US" dirty="0" err="1"/>
              <a:t>verlichting</a:t>
            </a:r>
            <a:r>
              <a:rPr lang="en-US" dirty="0"/>
              <a:t>. </a:t>
            </a:r>
          </a:p>
          <a:p>
            <a:endParaRPr lang="en-US" dirty="0"/>
          </a:p>
          <a:p>
            <a:r>
              <a:rPr lang="en-US" dirty="0"/>
              <a:t>Maar we </a:t>
            </a:r>
            <a:r>
              <a:rPr lang="en-US" dirty="0" err="1"/>
              <a:t>zitten</a:t>
            </a:r>
            <a:r>
              <a:rPr lang="en-US" dirty="0"/>
              <a:t> </a:t>
            </a:r>
            <a:r>
              <a:rPr lang="en-US" dirty="0" err="1"/>
              <a:t>nog</a:t>
            </a:r>
            <a:r>
              <a:rPr lang="en-US" dirty="0"/>
              <a:t> </a:t>
            </a:r>
            <a:r>
              <a:rPr lang="en-US" dirty="0" err="1"/>
              <a:t>ver</a:t>
            </a:r>
            <a:r>
              <a:rPr lang="en-US" dirty="0"/>
              <a:t> van die 100% </a:t>
            </a:r>
            <a:r>
              <a:rPr lang="en-US" dirty="0" err="1"/>
              <a:t>ambitie</a:t>
            </a:r>
            <a:r>
              <a:rPr lang="en-US" dirty="0"/>
              <a:t>. We </a:t>
            </a:r>
            <a:r>
              <a:rPr lang="en-US" dirty="0" err="1"/>
              <a:t>schatten</a:t>
            </a:r>
            <a:r>
              <a:rPr lang="en-US" dirty="0"/>
              <a:t> in </a:t>
            </a:r>
            <a:r>
              <a:rPr lang="en-US" dirty="0" err="1"/>
              <a:t>dat</a:t>
            </a:r>
            <a:r>
              <a:rPr lang="en-US" dirty="0"/>
              <a:t> </a:t>
            </a:r>
            <a:r>
              <a:rPr lang="en-US" dirty="0" err="1"/>
              <a:t>ongeveer</a:t>
            </a:r>
            <a:r>
              <a:rPr lang="en-US" dirty="0"/>
              <a:t> 50% van die B2B Indoor </a:t>
            </a:r>
            <a:r>
              <a:rPr lang="en-US" dirty="0" err="1"/>
              <a:t>omgeving</a:t>
            </a:r>
            <a:r>
              <a:rPr lang="en-US" dirty="0"/>
              <a:t> </a:t>
            </a:r>
            <a:r>
              <a:rPr lang="en-US" dirty="0" err="1"/>
              <a:t>nog</a:t>
            </a:r>
            <a:r>
              <a:rPr lang="en-US" dirty="0"/>
              <a:t> </a:t>
            </a:r>
            <a:r>
              <a:rPr lang="en-US" dirty="0" err="1"/>
              <a:t>moet</a:t>
            </a:r>
            <a:r>
              <a:rPr lang="en-US" dirty="0"/>
              <a:t> </a:t>
            </a:r>
            <a:r>
              <a:rPr lang="en-US" dirty="0" err="1"/>
              <a:t>aangepakt</a:t>
            </a:r>
            <a:r>
              <a:rPr lang="en-US" dirty="0"/>
              <a:t> </a:t>
            </a:r>
            <a:r>
              <a:rPr lang="en-US" dirty="0" err="1"/>
              <a:t>worden</a:t>
            </a:r>
            <a:r>
              <a:rPr lang="en-US" dirty="0"/>
              <a:t>.</a:t>
            </a:r>
            <a:endParaRPr lang="en-BE" dirty="0"/>
          </a:p>
        </p:txBody>
      </p:sp>
      <p:sp>
        <p:nvSpPr>
          <p:cNvPr id="4" name="Slide Number Placeholder 3"/>
          <p:cNvSpPr>
            <a:spLocks noGrp="1"/>
          </p:cNvSpPr>
          <p:nvPr>
            <p:ph type="sldNum" sz="quarter" idx="5"/>
          </p:nvPr>
        </p:nvSpPr>
        <p:spPr/>
        <p:txBody>
          <a:bodyPr/>
          <a:lstStyle/>
          <a:p>
            <a:fld id="{DB8FFA9C-A690-45B3-AD0E-DB076C6D675F}" type="slidenum">
              <a:rPr lang="en-BE" smtClean="0"/>
              <a:t>7</a:t>
            </a:fld>
            <a:endParaRPr lang="en-BE"/>
          </a:p>
        </p:txBody>
      </p:sp>
    </p:spTree>
    <p:extLst>
      <p:ext uri="{BB962C8B-B14F-4D97-AF65-F5344CB8AC3E}">
        <p14:creationId xmlns:p14="http://schemas.microsoft.com/office/powerpoint/2010/main" val="68661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En </a:t>
            </a:r>
            <a:r>
              <a:rPr lang="en-US" dirty="0" err="1"/>
              <a:t>dat</a:t>
            </a:r>
            <a:r>
              <a:rPr lang="en-US" dirty="0"/>
              <a:t> is </a:t>
            </a:r>
            <a:r>
              <a:rPr lang="en-US" dirty="0" err="1"/>
              <a:t>bijzonder</a:t>
            </a:r>
            <a:r>
              <a:rPr lang="en-US" dirty="0"/>
              <a:t> jammer want LED-</a:t>
            </a:r>
            <a:r>
              <a:rPr lang="en-US" dirty="0" err="1"/>
              <a:t>verlichting</a:t>
            </a:r>
            <a:r>
              <a:rPr lang="en-US" dirty="0"/>
              <a:t> </a:t>
            </a:r>
            <a:r>
              <a:rPr lang="en-US" dirty="0" err="1"/>
              <a:t>levert</a:t>
            </a:r>
            <a:r>
              <a:rPr lang="en-US" dirty="0"/>
              <a:t> </a:t>
            </a:r>
            <a:r>
              <a:rPr lang="en-US" dirty="0" err="1"/>
              <a:t>minstens</a:t>
            </a:r>
            <a:r>
              <a:rPr lang="en-US" dirty="0"/>
              <a:t> </a:t>
            </a:r>
            <a:r>
              <a:rPr lang="en-US" dirty="0" err="1"/>
              <a:t>een</a:t>
            </a:r>
            <a:r>
              <a:rPr lang="en-US" dirty="0"/>
              <a:t> </a:t>
            </a:r>
            <a:r>
              <a:rPr lang="en-US" dirty="0" err="1"/>
              <a:t>besparing</a:t>
            </a:r>
            <a:r>
              <a:rPr lang="en-US" dirty="0"/>
              <a:t> op van </a:t>
            </a:r>
            <a:r>
              <a:rPr lang="en-US" b="1" u="sng" dirty="0"/>
              <a:t>40% minder </a:t>
            </a:r>
            <a:r>
              <a:rPr lang="en-US" b="1" u="sng" dirty="0" err="1"/>
              <a:t>energiegebruik</a:t>
            </a:r>
            <a:r>
              <a:rPr lang="en-US" dirty="0"/>
              <a:t>.</a:t>
            </a:r>
          </a:p>
          <a:p>
            <a:endParaRPr lang="en-US" dirty="0"/>
          </a:p>
          <a:p>
            <a:r>
              <a:rPr lang="en-US" dirty="0"/>
              <a:t>KLIK….</a:t>
            </a:r>
          </a:p>
          <a:p>
            <a:endParaRPr lang="en-US" dirty="0"/>
          </a:p>
          <a:p>
            <a:endParaRPr lang="nl-NL" dirty="0"/>
          </a:p>
        </p:txBody>
      </p:sp>
      <p:sp>
        <p:nvSpPr>
          <p:cNvPr id="4" name="Tijdelijke aanduiding voor dianummer 3"/>
          <p:cNvSpPr>
            <a:spLocks noGrp="1"/>
          </p:cNvSpPr>
          <p:nvPr>
            <p:ph type="sldNum" sz="quarter" idx="5"/>
          </p:nvPr>
        </p:nvSpPr>
        <p:spPr/>
        <p:txBody>
          <a:bodyPr/>
          <a:lstStyle/>
          <a:p>
            <a:fld id="{EB76CC90-A44C-4E13-BEC7-0F8CA1F95A1E}" type="slidenum">
              <a:rPr lang="en-US" smtClean="0"/>
              <a:t>8</a:t>
            </a:fld>
            <a:endParaRPr lang="en-US" dirty="0"/>
          </a:p>
        </p:txBody>
      </p:sp>
    </p:spTree>
    <p:extLst>
      <p:ext uri="{BB962C8B-B14F-4D97-AF65-F5344CB8AC3E}">
        <p14:creationId xmlns:p14="http://schemas.microsoft.com/office/powerpoint/2010/main" val="362443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Wanneer</a:t>
            </a:r>
            <a:r>
              <a:rPr lang="en-US" dirty="0"/>
              <a:t> je </a:t>
            </a:r>
            <a:r>
              <a:rPr lang="en-US" dirty="0" err="1"/>
              <a:t>kiest</a:t>
            </a:r>
            <a:r>
              <a:rPr lang="en-US" dirty="0"/>
              <a:t> </a:t>
            </a:r>
            <a:r>
              <a:rPr lang="en-US" dirty="0" err="1"/>
              <a:t>voor</a:t>
            </a:r>
            <a:r>
              <a:rPr lang="en-US" dirty="0"/>
              <a:t> </a:t>
            </a:r>
            <a:r>
              <a:rPr lang="en-US" dirty="0" err="1"/>
              <a:t>een</a:t>
            </a:r>
            <a:r>
              <a:rPr lang="en-US" dirty="0"/>
              <a:t> </a:t>
            </a:r>
            <a:r>
              <a:rPr lang="en-US" dirty="0" err="1"/>
              <a:t>geconnecteerd</a:t>
            </a:r>
            <a:r>
              <a:rPr lang="en-US" dirty="0"/>
              <a:t> </a:t>
            </a:r>
            <a:r>
              <a:rPr lang="en-US" dirty="0" err="1"/>
              <a:t>systeem</a:t>
            </a:r>
            <a:r>
              <a:rPr lang="en-US" dirty="0"/>
              <a:t> met </a:t>
            </a:r>
            <a:r>
              <a:rPr lang="en-US" dirty="0" err="1"/>
              <a:t>sensoren</a:t>
            </a:r>
            <a:r>
              <a:rPr lang="en-US" dirty="0"/>
              <a:t> dan </a:t>
            </a:r>
            <a:r>
              <a:rPr lang="en-US" dirty="0" err="1"/>
              <a:t>halen</a:t>
            </a:r>
            <a:r>
              <a:rPr lang="en-US" dirty="0"/>
              <a:t> we al </a:t>
            </a:r>
            <a:r>
              <a:rPr lang="en-US" dirty="0" err="1"/>
              <a:t>snel</a:t>
            </a:r>
            <a:r>
              <a:rPr lang="en-US" dirty="0"/>
              <a:t> 70% en </a:t>
            </a:r>
            <a:r>
              <a:rPr lang="en-US" dirty="0" err="1"/>
              <a:t>meer</a:t>
            </a:r>
            <a:endParaRPr lang="en-US" dirty="0"/>
          </a:p>
          <a:p>
            <a:endParaRPr lang="en-US" dirty="0"/>
          </a:p>
          <a:p>
            <a:r>
              <a:rPr lang="en-US" dirty="0"/>
              <a:t>KLIK….</a:t>
            </a:r>
          </a:p>
          <a:p>
            <a:endParaRPr lang="en-US" dirty="0"/>
          </a:p>
          <a:p>
            <a:endParaRPr lang="nl-NL" dirty="0"/>
          </a:p>
        </p:txBody>
      </p:sp>
      <p:sp>
        <p:nvSpPr>
          <p:cNvPr id="4" name="Tijdelijke aanduiding voor dianummer 3"/>
          <p:cNvSpPr>
            <a:spLocks noGrp="1"/>
          </p:cNvSpPr>
          <p:nvPr>
            <p:ph type="sldNum" sz="quarter" idx="5"/>
          </p:nvPr>
        </p:nvSpPr>
        <p:spPr/>
        <p:txBody>
          <a:bodyPr/>
          <a:lstStyle/>
          <a:p>
            <a:fld id="{EB76CC90-A44C-4E13-BEC7-0F8CA1F95A1E}" type="slidenum">
              <a:rPr lang="en-US" smtClean="0"/>
              <a:t>9</a:t>
            </a:fld>
            <a:endParaRPr lang="en-US" dirty="0"/>
          </a:p>
        </p:txBody>
      </p:sp>
    </p:spTree>
    <p:extLst>
      <p:ext uri="{BB962C8B-B14F-4D97-AF65-F5344CB8AC3E}">
        <p14:creationId xmlns:p14="http://schemas.microsoft.com/office/powerpoint/2010/main" val="2638802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 </a:t>
            </a:r>
            <a:r>
              <a:rPr lang="en-US" dirty="0" err="1"/>
              <a:t>kan</a:t>
            </a:r>
            <a:r>
              <a:rPr lang="en-US" dirty="0"/>
              <a:t> </a:t>
            </a:r>
            <a:r>
              <a:rPr lang="en-US" dirty="0" err="1"/>
              <a:t>dat</a:t>
            </a:r>
            <a:r>
              <a:rPr lang="en-US" dirty="0"/>
              <a:t> </a:t>
            </a:r>
            <a:r>
              <a:rPr lang="en-US" dirty="0" err="1"/>
              <a:t>vertalen</a:t>
            </a:r>
            <a:r>
              <a:rPr lang="en-US" dirty="0"/>
              <a:t> in geld maar het </a:t>
            </a:r>
            <a:r>
              <a:rPr lang="en-US" dirty="0" err="1"/>
              <a:t>wordt</a:t>
            </a:r>
            <a:r>
              <a:rPr lang="en-US" dirty="0"/>
              <a:t> steeds </a:t>
            </a:r>
            <a:r>
              <a:rPr lang="en-US" dirty="0" err="1"/>
              <a:t>belangrijker</a:t>
            </a:r>
            <a:r>
              <a:rPr lang="en-US" dirty="0"/>
              <a:t> om </a:t>
            </a:r>
            <a:r>
              <a:rPr lang="en-US" dirty="0" err="1"/>
              <a:t>dat</a:t>
            </a:r>
            <a:r>
              <a:rPr lang="en-US" dirty="0"/>
              <a:t> </a:t>
            </a:r>
            <a:r>
              <a:rPr lang="en-US" dirty="0" err="1"/>
              <a:t>ook</a:t>
            </a:r>
            <a:r>
              <a:rPr lang="en-US" dirty="0"/>
              <a:t> </a:t>
            </a:r>
            <a:r>
              <a:rPr lang="en-US" dirty="0" err="1"/>
              <a:t>te</a:t>
            </a:r>
            <a:r>
              <a:rPr lang="en-US" dirty="0"/>
              <a:t> </a:t>
            </a:r>
            <a:r>
              <a:rPr lang="en-US" dirty="0" err="1"/>
              <a:t>vertalen</a:t>
            </a:r>
            <a:r>
              <a:rPr lang="en-US" dirty="0"/>
              <a:t> in CO² impact. </a:t>
            </a:r>
          </a:p>
          <a:p>
            <a:endParaRPr lang="en-US" dirty="0"/>
          </a:p>
          <a:p>
            <a:r>
              <a:rPr lang="en-US" dirty="0" err="1"/>
              <a:t>Hier</a:t>
            </a:r>
            <a:r>
              <a:rPr lang="en-US" dirty="0"/>
              <a:t> </a:t>
            </a:r>
            <a:r>
              <a:rPr lang="en-US" dirty="0" err="1"/>
              <a:t>heb</a:t>
            </a:r>
            <a:r>
              <a:rPr lang="en-US" dirty="0"/>
              <a:t> je </a:t>
            </a:r>
            <a:r>
              <a:rPr lang="en-US" dirty="0" err="1"/>
              <a:t>een</a:t>
            </a:r>
            <a:r>
              <a:rPr lang="en-US" dirty="0"/>
              <a:t> </a:t>
            </a:r>
            <a:r>
              <a:rPr lang="en-US" dirty="0" err="1"/>
              <a:t>voorbeeldje</a:t>
            </a:r>
            <a:r>
              <a:rPr lang="en-US" dirty="0"/>
              <a:t> van </a:t>
            </a:r>
            <a:r>
              <a:rPr lang="en-US" dirty="0" err="1"/>
              <a:t>een</a:t>
            </a:r>
            <a:r>
              <a:rPr lang="en-US" dirty="0"/>
              <a:t> </a:t>
            </a:r>
            <a:r>
              <a:rPr lang="en-US" dirty="0" err="1"/>
              <a:t>kantoor</a:t>
            </a:r>
            <a:r>
              <a:rPr lang="en-US" dirty="0"/>
              <a:t> met 800 </a:t>
            </a:r>
            <a:r>
              <a:rPr lang="en-US" dirty="0" err="1"/>
              <a:t>lichtpunten</a:t>
            </a:r>
            <a:endParaRPr lang="en-BE" dirty="0"/>
          </a:p>
        </p:txBody>
      </p:sp>
      <p:sp>
        <p:nvSpPr>
          <p:cNvPr id="4" name="Slide Number Placeholder 3"/>
          <p:cNvSpPr>
            <a:spLocks noGrp="1"/>
          </p:cNvSpPr>
          <p:nvPr>
            <p:ph type="sldNum" sz="quarter" idx="5"/>
          </p:nvPr>
        </p:nvSpPr>
        <p:spPr/>
        <p:txBody>
          <a:bodyPr/>
          <a:lstStyle/>
          <a:p>
            <a:fld id="{DB8FFA9C-A690-45B3-AD0E-DB076C6D675F}" type="slidenum">
              <a:rPr lang="en-BE" smtClean="0"/>
              <a:t>10</a:t>
            </a:fld>
            <a:endParaRPr lang="en-BE"/>
          </a:p>
        </p:txBody>
      </p:sp>
    </p:spTree>
    <p:extLst>
      <p:ext uri="{BB962C8B-B14F-4D97-AF65-F5344CB8AC3E}">
        <p14:creationId xmlns:p14="http://schemas.microsoft.com/office/powerpoint/2010/main" val="222978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Velen </a:t>
            </a:r>
            <a:r>
              <a:rPr lang="en-US" dirty="0" err="1"/>
              <a:t>onder</a:t>
            </a:r>
            <a:r>
              <a:rPr lang="en-US" dirty="0"/>
              <a:t> </a:t>
            </a:r>
            <a:r>
              <a:rPr lang="en-US" dirty="0" err="1"/>
              <a:t>jullie</a:t>
            </a:r>
            <a:r>
              <a:rPr lang="en-US" dirty="0"/>
              <a:t> </a:t>
            </a:r>
            <a:r>
              <a:rPr lang="en-US" dirty="0" err="1"/>
              <a:t>zullen</a:t>
            </a:r>
            <a:r>
              <a:rPr lang="en-US" dirty="0"/>
              <a:t> </a:t>
            </a:r>
            <a:r>
              <a:rPr lang="en-US" dirty="0" err="1"/>
              <a:t>misschien</a:t>
            </a:r>
            <a:r>
              <a:rPr lang="en-US" dirty="0"/>
              <a:t> </a:t>
            </a:r>
            <a:r>
              <a:rPr lang="en-US" dirty="0" err="1"/>
              <a:t>zeggen</a:t>
            </a:r>
            <a:r>
              <a:rPr lang="en-US" dirty="0"/>
              <a:t>. Ja </a:t>
            </a:r>
            <a:r>
              <a:rPr lang="en-US" dirty="0" err="1"/>
              <a:t>dat</a:t>
            </a:r>
            <a:r>
              <a:rPr lang="en-US" dirty="0"/>
              <a:t> </a:t>
            </a:r>
            <a:r>
              <a:rPr lang="en-US" dirty="0" err="1"/>
              <a:t>zal</a:t>
            </a:r>
            <a:r>
              <a:rPr lang="en-US" dirty="0"/>
              <a:t> </a:t>
            </a:r>
            <a:r>
              <a:rPr lang="en-US" dirty="0" err="1"/>
              <a:t>wel</a:t>
            </a:r>
            <a:r>
              <a:rPr lang="en-US" dirty="0"/>
              <a:t> maar </a:t>
            </a:r>
            <a:r>
              <a:rPr lang="en-US" dirty="0" err="1"/>
              <a:t>mijn</a:t>
            </a:r>
            <a:r>
              <a:rPr lang="en-US" dirty="0"/>
              <a:t> </a:t>
            </a:r>
            <a:r>
              <a:rPr lang="en-US" dirty="0" err="1"/>
              <a:t>klant</a:t>
            </a:r>
            <a:r>
              <a:rPr lang="en-US" dirty="0"/>
              <a:t> </a:t>
            </a:r>
            <a:r>
              <a:rPr lang="en-US" dirty="0" err="1"/>
              <a:t>denkt</a:t>
            </a:r>
            <a:r>
              <a:rPr lang="en-US" dirty="0"/>
              <a:t> </a:t>
            </a:r>
            <a:r>
              <a:rPr lang="en-US" dirty="0" err="1"/>
              <a:t>toch</a:t>
            </a:r>
            <a:r>
              <a:rPr lang="en-US" dirty="0"/>
              <a:t> </a:t>
            </a:r>
            <a:r>
              <a:rPr lang="en-US" dirty="0" err="1"/>
              <a:t>enkel</a:t>
            </a:r>
            <a:r>
              <a:rPr lang="en-US" dirty="0"/>
              <a:t> in </a:t>
            </a:r>
            <a:r>
              <a:rPr lang="en-US" dirty="0" err="1"/>
              <a:t>kosten</a:t>
            </a:r>
            <a:r>
              <a:rPr lang="en-US" dirty="0"/>
              <a:t> en wat </a:t>
            </a:r>
            <a:r>
              <a:rPr lang="en-US" dirty="0" err="1"/>
              <a:t>maakt</a:t>
            </a:r>
            <a:r>
              <a:rPr lang="en-US" dirty="0"/>
              <a:t> </a:t>
            </a:r>
            <a:r>
              <a:rPr lang="en-US" dirty="0" err="1"/>
              <a:t>ook</a:t>
            </a:r>
            <a:r>
              <a:rPr lang="en-US" dirty="0"/>
              <a:t> het </a:t>
            </a:r>
            <a:r>
              <a:rPr lang="en-US" dirty="0" err="1"/>
              <a:t>verschil</a:t>
            </a:r>
            <a:r>
              <a:rPr lang="en-US" dirty="0"/>
              <a:t>. </a:t>
            </a:r>
          </a:p>
          <a:p>
            <a:endParaRPr lang="en-US" dirty="0"/>
          </a:p>
          <a:p>
            <a:r>
              <a:rPr lang="en-US" dirty="0" err="1"/>
              <a:t>Wel</a:t>
            </a:r>
            <a:r>
              <a:rPr lang="en-US" dirty="0"/>
              <a:t> </a:t>
            </a:r>
            <a:r>
              <a:rPr lang="en-US" dirty="0" err="1"/>
              <a:t>dit</a:t>
            </a:r>
            <a:r>
              <a:rPr lang="en-US" dirty="0"/>
              <a:t> is The Big Picture. Als </a:t>
            </a:r>
            <a:r>
              <a:rPr lang="en-US" dirty="0" err="1"/>
              <a:t>verlichtingindustrie</a:t>
            </a:r>
            <a:r>
              <a:rPr lang="en-US" dirty="0"/>
              <a:t> </a:t>
            </a:r>
            <a:r>
              <a:rPr lang="en-US" dirty="0" err="1"/>
              <a:t>hebben</a:t>
            </a:r>
            <a:r>
              <a:rPr lang="en-US" dirty="0"/>
              <a:t> we </a:t>
            </a:r>
            <a:r>
              <a:rPr lang="en-US" dirty="0" err="1"/>
              <a:t>dankzij</a:t>
            </a:r>
            <a:r>
              <a:rPr lang="en-US" dirty="0"/>
              <a:t> </a:t>
            </a:r>
            <a:r>
              <a:rPr lang="en-US" dirty="0" err="1"/>
              <a:t>energie</a:t>
            </a:r>
            <a:r>
              <a:rPr lang="en-US" dirty="0"/>
              <a:t> </a:t>
            </a:r>
            <a:r>
              <a:rPr lang="en-US" dirty="0" err="1"/>
              <a:t>efficiente</a:t>
            </a:r>
            <a:r>
              <a:rPr lang="en-US" dirty="0"/>
              <a:t> LED </a:t>
            </a:r>
            <a:r>
              <a:rPr lang="en-US" dirty="0" err="1"/>
              <a:t>technologie</a:t>
            </a:r>
            <a:r>
              <a:rPr lang="en-US" dirty="0"/>
              <a:t> </a:t>
            </a:r>
            <a:r>
              <a:rPr lang="en-US" dirty="0" err="1"/>
              <a:t>wel</a:t>
            </a:r>
            <a:r>
              <a:rPr lang="en-US" dirty="0"/>
              <a:t> </a:t>
            </a:r>
            <a:r>
              <a:rPr lang="en-US" dirty="0" err="1"/>
              <a:t>degelijk</a:t>
            </a:r>
            <a:r>
              <a:rPr lang="en-US" dirty="0"/>
              <a:t> </a:t>
            </a:r>
            <a:r>
              <a:rPr lang="en-US" dirty="0" err="1"/>
              <a:t>een</a:t>
            </a:r>
            <a:r>
              <a:rPr lang="en-US" dirty="0"/>
              <a:t> </a:t>
            </a:r>
            <a:r>
              <a:rPr lang="en-US" dirty="0" err="1"/>
              <a:t>enorme</a:t>
            </a:r>
            <a:r>
              <a:rPr lang="en-US" dirty="0"/>
              <a:t> impact op </a:t>
            </a:r>
            <a:r>
              <a:rPr lang="en-US" dirty="0" err="1"/>
              <a:t>een</a:t>
            </a:r>
            <a:r>
              <a:rPr lang="en-US" dirty="0"/>
              <a:t> </a:t>
            </a:r>
            <a:r>
              <a:rPr lang="en-US" dirty="0" err="1"/>
              <a:t>wereldwijd</a:t>
            </a:r>
            <a:r>
              <a:rPr lang="en-US" dirty="0"/>
              <a:t> </a:t>
            </a:r>
            <a:r>
              <a:rPr lang="en-US" dirty="0" err="1"/>
              <a:t>probleem</a:t>
            </a:r>
            <a:r>
              <a:rPr lang="en-US" dirty="0"/>
              <a:t>. </a:t>
            </a:r>
          </a:p>
          <a:p>
            <a:r>
              <a:rPr lang="en-US" dirty="0" err="1"/>
              <a:t>Denk</a:t>
            </a:r>
            <a:r>
              <a:rPr lang="en-US" dirty="0"/>
              <a:t> </a:t>
            </a:r>
            <a:r>
              <a:rPr lang="en-US" dirty="0" err="1"/>
              <a:t>hierbij</a:t>
            </a:r>
            <a:r>
              <a:rPr lang="en-US" dirty="0"/>
              <a:t> </a:t>
            </a:r>
            <a:r>
              <a:rPr lang="en-US" dirty="0" err="1"/>
              <a:t>ook</a:t>
            </a:r>
            <a:r>
              <a:rPr lang="en-US" dirty="0"/>
              <a:t> </a:t>
            </a:r>
            <a:r>
              <a:rPr lang="en-US" dirty="0" err="1"/>
              <a:t>aan</a:t>
            </a:r>
            <a:r>
              <a:rPr lang="en-US" dirty="0"/>
              <a:t> de </a:t>
            </a:r>
            <a:r>
              <a:rPr lang="en-US" dirty="0" err="1"/>
              <a:t>energietransitie</a:t>
            </a:r>
            <a:r>
              <a:rPr lang="en-US" dirty="0"/>
              <a:t>. Elke kw die </a:t>
            </a:r>
            <a:r>
              <a:rPr lang="en-US" dirty="0" err="1"/>
              <a:t>niet</a:t>
            </a:r>
            <a:r>
              <a:rPr lang="en-US" dirty="0"/>
              <a:t> </a:t>
            </a:r>
            <a:r>
              <a:rPr lang="en-US" dirty="0" err="1"/>
              <a:t>naar</a:t>
            </a:r>
            <a:r>
              <a:rPr lang="en-US" dirty="0"/>
              <a:t> </a:t>
            </a:r>
            <a:r>
              <a:rPr lang="en-US" dirty="0" err="1"/>
              <a:t>een</a:t>
            </a:r>
            <a:r>
              <a:rPr lang="en-US" dirty="0"/>
              <a:t> lamp </a:t>
            </a:r>
            <a:r>
              <a:rPr lang="en-US" dirty="0" err="1"/>
              <a:t>gaat</a:t>
            </a:r>
            <a:r>
              <a:rPr lang="en-US" dirty="0"/>
              <a:t>, </a:t>
            </a:r>
            <a:r>
              <a:rPr lang="en-US" dirty="0" err="1"/>
              <a:t>ontlast</a:t>
            </a:r>
            <a:r>
              <a:rPr lang="en-US" dirty="0"/>
              <a:t> het net en </a:t>
            </a:r>
            <a:r>
              <a:rPr lang="en-US" dirty="0" err="1"/>
              <a:t>laat</a:t>
            </a:r>
            <a:r>
              <a:rPr lang="en-US" dirty="0"/>
              <a:t> toe om </a:t>
            </a:r>
            <a:r>
              <a:rPr lang="en-US" dirty="0" err="1"/>
              <a:t>meer</a:t>
            </a:r>
            <a:r>
              <a:rPr lang="en-US" dirty="0"/>
              <a:t> </a:t>
            </a:r>
            <a:r>
              <a:rPr lang="en-US" dirty="0" err="1"/>
              <a:t>groene</a:t>
            </a:r>
            <a:r>
              <a:rPr lang="en-US" dirty="0"/>
              <a:t> </a:t>
            </a:r>
            <a:r>
              <a:rPr lang="en-US" dirty="0" err="1"/>
              <a:t>stroom</a:t>
            </a:r>
            <a:r>
              <a:rPr lang="en-US" dirty="0"/>
              <a:t> </a:t>
            </a:r>
            <a:r>
              <a:rPr lang="en-US" dirty="0" err="1"/>
              <a:t>te</a:t>
            </a:r>
            <a:r>
              <a:rPr lang="en-US" dirty="0"/>
              <a:t> </a:t>
            </a:r>
            <a:r>
              <a:rPr lang="en-US" dirty="0" err="1"/>
              <a:t>sturen</a:t>
            </a:r>
            <a:r>
              <a:rPr lang="en-US" dirty="0"/>
              <a:t> </a:t>
            </a:r>
            <a:r>
              <a:rPr lang="en-US" dirty="0" err="1"/>
              <a:t>naar</a:t>
            </a:r>
            <a:r>
              <a:rPr lang="en-US" dirty="0"/>
              <a:t> </a:t>
            </a:r>
            <a:r>
              <a:rPr lang="en-US" dirty="0" err="1"/>
              <a:t>warmtepompen</a:t>
            </a:r>
            <a:r>
              <a:rPr lang="en-US" dirty="0"/>
              <a:t> en </a:t>
            </a:r>
            <a:r>
              <a:rPr lang="en-US" dirty="0" err="1"/>
              <a:t>electrische</a:t>
            </a:r>
            <a:r>
              <a:rPr lang="en-US" dirty="0"/>
              <a:t> </a:t>
            </a:r>
            <a:r>
              <a:rPr lang="en-US" dirty="0" err="1"/>
              <a:t>voertuigen</a:t>
            </a:r>
            <a:r>
              <a:rPr lang="en-US" dirty="0"/>
              <a:t>.</a:t>
            </a:r>
            <a:endParaRPr lang="en-BE" dirty="0"/>
          </a:p>
        </p:txBody>
      </p:sp>
      <p:sp>
        <p:nvSpPr>
          <p:cNvPr id="4" name="Slide Number Placeholder 3"/>
          <p:cNvSpPr>
            <a:spLocks noGrp="1"/>
          </p:cNvSpPr>
          <p:nvPr>
            <p:ph type="sldNum" sz="quarter" idx="5"/>
          </p:nvPr>
        </p:nvSpPr>
        <p:spPr/>
        <p:txBody>
          <a:bodyPr/>
          <a:lstStyle/>
          <a:p>
            <a:fld id="{8FD219C5-9332-4A9C-B60C-F1378DE2BCF1}" type="slidenum">
              <a:rPr lang="en-BE" smtClean="0"/>
              <a:t>11</a:t>
            </a:fld>
            <a:endParaRPr lang="en-BE"/>
          </a:p>
        </p:txBody>
      </p:sp>
    </p:spTree>
    <p:extLst>
      <p:ext uri="{BB962C8B-B14F-4D97-AF65-F5344CB8AC3E}">
        <p14:creationId xmlns:p14="http://schemas.microsoft.com/office/powerpoint/2010/main" val="189332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LED, </a:t>
            </a:r>
            <a:r>
              <a:rPr lang="en-US" dirty="0" err="1"/>
              <a:t>dat</a:t>
            </a:r>
            <a:r>
              <a:rPr lang="en-US" dirty="0"/>
              <a:t> </a:t>
            </a:r>
            <a:r>
              <a:rPr lang="en-US" dirty="0" err="1"/>
              <a:t>gaat</a:t>
            </a:r>
            <a:r>
              <a:rPr lang="en-US" dirty="0"/>
              <a:t> </a:t>
            </a:r>
            <a:r>
              <a:rPr lang="en-US" dirty="0" err="1"/>
              <a:t>lukken</a:t>
            </a:r>
            <a:r>
              <a:rPr lang="en-US" dirty="0"/>
              <a:t>. </a:t>
            </a:r>
          </a:p>
          <a:p>
            <a:r>
              <a:rPr lang="en-US" dirty="0" err="1"/>
              <a:t>Zelfs</a:t>
            </a:r>
            <a:r>
              <a:rPr lang="en-US" dirty="0"/>
              <a:t> de </a:t>
            </a:r>
            <a:r>
              <a:rPr lang="en-US" dirty="0" err="1"/>
              <a:t>meest</a:t>
            </a:r>
            <a:r>
              <a:rPr lang="en-US" dirty="0"/>
              <a:t> </a:t>
            </a:r>
            <a:r>
              <a:rPr lang="en-US" dirty="0" err="1"/>
              <a:t>conservatieve</a:t>
            </a:r>
            <a:r>
              <a:rPr lang="en-US" dirty="0"/>
              <a:t> of </a:t>
            </a:r>
            <a:r>
              <a:rPr lang="en-US" dirty="0" err="1"/>
              <a:t>gierige</a:t>
            </a:r>
            <a:r>
              <a:rPr lang="en-US" dirty="0"/>
              <a:t> </a:t>
            </a:r>
            <a:r>
              <a:rPr lang="en-US" dirty="0" err="1"/>
              <a:t>klant</a:t>
            </a:r>
            <a:r>
              <a:rPr lang="en-US" dirty="0"/>
              <a:t> </a:t>
            </a:r>
            <a:r>
              <a:rPr lang="en-US" dirty="0" err="1"/>
              <a:t>moet</a:t>
            </a:r>
            <a:r>
              <a:rPr lang="en-US" dirty="0"/>
              <a:t> </a:t>
            </a:r>
            <a:r>
              <a:rPr lang="en-US" dirty="0" err="1"/>
              <a:t>investeren</a:t>
            </a:r>
            <a:r>
              <a:rPr lang="en-US" dirty="0"/>
              <a:t> </a:t>
            </a:r>
            <a:r>
              <a:rPr lang="en-US" dirty="0" err="1"/>
              <a:t>omwille</a:t>
            </a:r>
            <a:r>
              <a:rPr lang="en-US" dirty="0"/>
              <a:t> van de </a:t>
            </a:r>
            <a:r>
              <a:rPr lang="en-US" dirty="0" err="1"/>
              <a:t>fluo</a:t>
            </a:r>
            <a:r>
              <a:rPr lang="en-US" dirty="0"/>
              <a:t> ban. Wie </a:t>
            </a:r>
            <a:r>
              <a:rPr lang="en-US" dirty="0" err="1"/>
              <a:t>geen</a:t>
            </a:r>
            <a:r>
              <a:rPr lang="en-US" dirty="0"/>
              <a:t> plan </a:t>
            </a:r>
            <a:r>
              <a:rPr lang="en-US" dirty="0" err="1"/>
              <a:t>maakt</a:t>
            </a:r>
            <a:r>
              <a:rPr lang="en-US" dirty="0"/>
              <a:t> zit </a:t>
            </a:r>
            <a:r>
              <a:rPr lang="en-US" dirty="0" err="1"/>
              <a:t>straks</a:t>
            </a:r>
            <a:r>
              <a:rPr lang="en-US" dirty="0"/>
              <a:t> in het </a:t>
            </a:r>
            <a:r>
              <a:rPr lang="en-US" dirty="0" err="1"/>
              <a:t>donker</a:t>
            </a:r>
            <a:r>
              <a:rPr lang="en-US" dirty="0"/>
              <a:t>  </a:t>
            </a:r>
          </a:p>
          <a:p>
            <a:endParaRPr lang="en-US" dirty="0"/>
          </a:p>
          <a:p>
            <a:pPr>
              <a:lnSpc>
                <a:spcPct val="107000"/>
              </a:lnSpc>
              <a:spcAft>
                <a:spcPts val="800"/>
              </a:spcAft>
            </a:pP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Energiezuinige LED</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en </a:t>
            </a:r>
            <a:r>
              <a:rPr lang="nl-B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connected LED-verlichting</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leveren een belangrijke bijdrage aan plannen voor netto-nul renovatieplannen voor gebouwen. In kantoren is verlichting momenteel goed voor 17% van al het energieverbruik en maar liefst 40% van het elektriciteitsverbruik in magazijnen. </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BE"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BE" sz="1800" kern="100" dirty="0">
                <a:effectLst/>
                <a:latin typeface="Aptos" panose="020B0004020202020204" pitchFamily="34" charset="0"/>
                <a:ea typeface="Aptos" panose="020B0004020202020204" pitchFamily="34" charset="0"/>
                <a:cs typeface="Times New Roman" panose="02020603050405020304" pitchFamily="18" charset="0"/>
              </a:rPr>
              <a:t>Connected LED-verlichtingssystemen, met name wanneer geïntegreerd met gebouwautomatisering of beheersystemen, worden in de EPBD aangeduid als "ingebouwde verlichting".  Zoals een "technisch gebouwsysteem" heeft connected verlichting (of slimme verlichting) direct invloed op het energieverbruik van het gebouw en is opgenomen in de energieprestatieberekening van de EPBD. Voor niet-residentiële gebouwen verplicht de herziene EPBD het gebruik van gebouwautomatisering en controls, inclusief het gebruik van </a:t>
            </a:r>
            <a:r>
              <a:rPr lang="nl-B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automatische lichtregelingen</a:t>
            </a:r>
            <a:r>
              <a:rPr lang="nl-BE" sz="1800" kern="100" dirty="0">
                <a:effectLst/>
                <a:latin typeface="Aptos" panose="020B0004020202020204" pitchFamily="34" charset="0"/>
                <a:ea typeface="Aptos" panose="020B0004020202020204" pitchFamily="34" charset="0"/>
                <a:cs typeface="Times New Roman" panose="02020603050405020304" pitchFamily="18" charset="0"/>
              </a:rPr>
              <a:t> met aanwezigheidsdetectie in niet-residentiële gebouwen.</a:t>
            </a:r>
            <a:endParaRPr lang="en-B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BE" dirty="0"/>
          </a:p>
        </p:txBody>
      </p:sp>
      <p:sp>
        <p:nvSpPr>
          <p:cNvPr id="4" name="Slide Number Placeholder 3"/>
          <p:cNvSpPr>
            <a:spLocks noGrp="1"/>
          </p:cNvSpPr>
          <p:nvPr>
            <p:ph type="sldNum" sz="quarter" idx="5"/>
          </p:nvPr>
        </p:nvSpPr>
        <p:spPr/>
        <p:txBody>
          <a:bodyPr/>
          <a:lstStyle/>
          <a:p>
            <a:fld id="{DB8FFA9C-A690-45B3-AD0E-DB076C6D675F}" type="slidenum">
              <a:rPr lang="en-BE" smtClean="0"/>
              <a:t>12</a:t>
            </a:fld>
            <a:endParaRPr lang="en-BE"/>
          </a:p>
        </p:txBody>
      </p:sp>
    </p:spTree>
    <p:extLst>
      <p:ext uri="{BB962C8B-B14F-4D97-AF65-F5344CB8AC3E}">
        <p14:creationId xmlns:p14="http://schemas.microsoft.com/office/powerpoint/2010/main" val="350725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594E57-5868-A96A-9EB5-C5D7752E564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2ABDE08-2C07-1E99-C88C-D85648F465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7F69179-6599-0485-8411-253F0D04E9A0}"/>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F84849D7-DF36-39FE-A7B3-0FFE410B6A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AA3994-0E6D-5215-6953-7E934ADB5D51}"/>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4199025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FC6A9-794E-D9B1-938A-7EB11BC6B2C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EE544A0-6293-ED4D-2882-69F4AA338CD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82AA32-3648-C079-BA59-C62C04DF95E9}"/>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46C479C1-A8F6-DE65-3524-EFE2F043D21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C0C29F-B9D9-1B57-19D2-461274652DDA}"/>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50734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D6A60D6-6652-634A-74B2-F4DC6A296E1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342C757-DDA6-35BE-84C3-1537EFC6383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EBF8C1-7167-7FDD-1167-0F20B08FB4F3}"/>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ACBE77B3-B3BC-D3B9-70FB-8ADBE7E516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B77D3E-1B9C-63D0-9321-764F5C39A291}"/>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738056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0878" y="512498"/>
            <a:ext cx="11368018" cy="776038"/>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10880" y="1521182"/>
            <a:ext cx="6178854" cy="4517348"/>
          </a:xfrm>
        </p:spPr>
        <p:txBody>
          <a:bodyPr/>
          <a:lstStyle>
            <a:lvl1pPr>
              <a:defRPr sz="2000">
                <a:solidFill>
                  <a:schemeClr val="bg1"/>
                </a:solidFill>
              </a:defRPr>
            </a:lvl1pPr>
            <a:lvl2pPr>
              <a:defRPr sz="2000">
                <a:solidFill>
                  <a:schemeClr val="bg1"/>
                </a:solidFill>
              </a:defRPr>
            </a:lvl2pPr>
            <a:lvl3pPr>
              <a:defRPr sz="2000">
                <a:solidFill>
                  <a:schemeClr val="accent3"/>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2B354EE-31EA-4FC2-9496-7B6202183237}" type="slidenum">
              <a:rPr lang="en-US"/>
              <a:pPr/>
              <a:t>‹#›</a:t>
            </a:fld>
            <a:endParaRPr lang="en-US"/>
          </a:p>
        </p:txBody>
      </p:sp>
    </p:spTree>
    <p:extLst>
      <p:ext uri="{BB962C8B-B14F-4D97-AF65-F5344CB8AC3E}">
        <p14:creationId xmlns:p14="http://schemas.microsoft.com/office/powerpoint/2010/main" val="891936786"/>
      </p:ext>
    </p:extLst>
  </p:cSld>
  <p:clrMapOvr>
    <a:masterClrMapping/>
  </p:clrMapOvr>
  <p:transition>
    <p:fade/>
  </p:transition>
  <p:extLst>
    <p:ext uri="{DCECCB84-F9BA-43D5-87BE-67443E8EF086}">
      <p15:sldGuideLst xmlns:p15="http://schemas.microsoft.com/office/powerpoint/2012/main">
        <p15:guide id="1" pos="415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Document Name</a:t>
            </a:r>
            <a:endParaRPr lang="en-US" dirty="0"/>
          </a:p>
        </p:txBody>
      </p:sp>
      <p:sp>
        <p:nvSpPr>
          <p:cNvPr id="6" name="Slide Number Placeholder 5"/>
          <p:cNvSpPr>
            <a:spLocks noGrp="1"/>
          </p:cNvSpPr>
          <p:nvPr>
            <p:ph type="sldNum" sz="quarter" idx="12"/>
          </p:nvPr>
        </p:nvSpPr>
        <p:spPr/>
        <p:txBody>
          <a:bodyPr/>
          <a:lstStyle/>
          <a:p>
            <a:fld id="{32B354EE-31EA-4FC2-9496-7B6202183237}" type="slidenum">
              <a:rPr lang="en-US" smtClean="0"/>
              <a:t>‹#›</a:t>
            </a:fld>
            <a:endParaRPr lang="en-US" dirty="0"/>
          </a:p>
        </p:txBody>
      </p:sp>
      <p:sp>
        <p:nvSpPr>
          <p:cNvPr id="9" name="Content Placeholder 8">
            <a:extLst>
              <a:ext uri="{FF2B5EF4-FFF2-40B4-BE49-F238E27FC236}">
                <a16:creationId xmlns:a16="http://schemas.microsoft.com/office/drawing/2014/main" id="{AD5FF552-6074-447D-AD5E-8C1C43CCBFB0}"/>
              </a:ext>
            </a:extLst>
          </p:cNvPr>
          <p:cNvSpPr>
            <a:spLocks noGrp="1"/>
          </p:cNvSpPr>
          <p:nvPr>
            <p:ph sz="quarter" idx="13"/>
          </p:nvPr>
        </p:nvSpPr>
        <p:spPr>
          <a:xfrm>
            <a:off x="412920" y="1521184"/>
            <a:ext cx="6762580" cy="4494733"/>
          </a:xfrm>
        </p:spPr>
        <p:txBody>
          <a:bodyPr/>
          <a:lstStyle>
            <a:lvl1pPr>
              <a:defRPr sz="2400"/>
            </a:lvl1pPr>
            <a:lvl2pPr>
              <a:defRPr sz="2400"/>
            </a:lvl2pPr>
            <a:lvl3pPr>
              <a:defRPr sz="24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9">
            <a:extLst>
              <a:ext uri="{FF2B5EF4-FFF2-40B4-BE49-F238E27FC236}">
                <a16:creationId xmlns:a16="http://schemas.microsoft.com/office/drawing/2014/main" id="{977F6106-20AC-4F4E-811D-6D4EBFC2BE1B}"/>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99895931"/>
      </p:ext>
    </p:extLst>
  </p:cSld>
  <p:clrMapOvr>
    <a:masterClrMapping/>
  </p:clrMapOvr>
  <p:transition>
    <p:fade/>
  </p:transition>
  <p:extLst>
    <p:ext uri="{DCECCB84-F9BA-43D5-87BE-67443E8EF086}">
      <p15:sldGuideLst xmlns:p15="http://schemas.microsoft.com/office/powerpoint/2012/main">
        <p15:guide id="1" pos="45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0878" y="512498"/>
            <a:ext cx="11368018" cy="776038"/>
          </a:xfrm>
        </p:spPr>
        <p:txBody>
          <a:bodyPr/>
          <a:lstStyle/>
          <a:p>
            <a:r>
              <a:rPr lang="en-US"/>
              <a:t>Click to edit Master title style</a:t>
            </a:r>
          </a:p>
        </p:txBody>
      </p:sp>
      <p:sp>
        <p:nvSpPr>
          <p:cNvPr id="3" name="Content Placeholder 2"/>
          <p:cNvSpPr>
            <a:spLocks noGrp="1"/>
          </p:cNvSpPr>
          <p:nvPr>
            <p:ph idx="1"/>
          </p:nvPr>
        </p:nvSpPr>
        <p:spPr>
          <a:xfrm>
            <a:off x="410880" y="1521182"/>
            <a:ext cx="6178854" cy="4517348"/>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354EE-31EA-4FC2-9496-7B6202183237}" type="slidenum">
              <a:rPr lang="en-US"/>
              <a:t>‹#›</a:t>
            </a:fld>
            <a:endParaRPr lang="en-US"/>
          </a:p>
        </p:txBody>
      </p:sp>
    </p:spTree>
    <p:extLst>
      <p:ext uri="{BB962C8B-B14F-4D97-AF65-F5344CB8AC3E}">
        <p14:creationId xmlns:p14="http://schemas.microsoft.com/office/powerpoint/2010/main" val="3114052372"/>
      </p:ext>
    </p:extLst>
  </p:cSld>
  <p:clrMapOvr>
    <a:masterClrMapping/>
  </p:clrMapOvr>
  <p:transition>
    <p:fade/>
  </p:transition>
  <p:extLst>
    <p:ext uri="{DCECCB84-F9BA-43D5-87BE-67443E8EF086}">
      <p15:sldGuideLst xmlns:p15="http://schemas.microsoft.com/office/powerpoint/2012/main">
        <p15:guide id="1" pos="415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B1FFA-7D87-68B4-CED6-EE5C763AF01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D1DD3E4-810D-0813-F57C-D7DD79B1114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E3F3882-D5AF-6DBA-2D64-D8EB681BDD82}"/>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11C79019-04EF-D84D-DC43-E478C7B0EE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CB3BAFD-F150-A0FA-DD93-F884A24B0739}"/>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257873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AE381-C485-D45B-6398-A47D0ECB600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FD64731-13FA-1AC2-21CA-F1EE0C0A3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FC097B9-FE7C-7F0A-C99C-FE9BCCC30A5A}"/>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E165AACD-7DB5-8B5A-9210-2953281907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BC299D8-3FCB-1176-B1D0-69EAC5979E0A}"/>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419716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58AA2-B8AB-5303-B206-E45E4E5F022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19874DA-3739-D327-CE68-B02CA6CF815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ACA90C8-5327-2B3F-066D-F6A6A96D003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47D1F21-8314-B314-F25A-6AF0F4979D59}"/>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6" name="Tijdelijke aanduiding voor voettekst 5">
            <a:extLst>
              <a:ext uri="{FF2B5EF4-FFF2-40B4-BE49-F238E27FC236}">
                <a16:creationId xmlns:a16="http://schemas.microsoft.com/office/drawing/2014/main" id="{199702B9-8D65-0311-4AB8-1ABBE143D9D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6A31FA3-2BD3-C798-3AEA-BC1C963EED50}"/>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988768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3D3E4-8E49-6D5A-A185-06480C1EDA0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12A422D-69AB-6227-9664-D70A552FA9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27F8BFF-11E5-C830-5A30-5F34F22EBC1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B5E232D-4270-D19E-8816-08685B33E0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88E5334-B6BD-3435-794C-1F373F3EA56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E691E4A-8BB9-6B24-0BC4-C87DB738B8A2}"/>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8" name="Tijdelijke aanduiding voor voettekst 7">
            <a:extLst>
              <a:ext uri="{FF2B5EF4-FFF2-40B4-BE49-F238E27FC236}">
                <a16:creationId xmlns:a16="http://schemas.microsoft.com/office/drawing/2014/main" id="{67EA68ED-496E-4425-20D4-8BE797A7F9A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E16AC1A-1CA7-D964-196C-D4E4E15A56A1}"/>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372840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D4090-006F-C50C-00BC-493C3D42046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86DEF54-D929-AEFB-6B78-E1DF648EE656}"/>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4" name="Tijdelijke aanduiding voor voettekst 3">
            <a:extLst>
              <a:ext uri="{FF2B5EF4-FFF2-40B4-BE49-F238E27FC236}">
                <a16:creationId xmlns:a16="http://schemas.microsoft.com/office/drawing/2014/main" id="{BA9CBA00-D406-D466-B6B5-70073409AA9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40C6AEF-9B06-9797-B0C1-3255F2FB8AED}"/>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309883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AE1B220-3B06-2353-B610-56A53B5B47AB}"/>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3" name="Tijdelijke aanduiding voor voettekst 2">
            <a:extLst>
              <a:ext uri="{FF2B5EF4-FFF2-40B4-BE49-F238E27FC236}">
                <a16:creationId xmlns:a16="http://schemas.microsoft.com/office/drawing/2014/main" id="{54A598DE-F7B4-5462-954E-97BA7717FE2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697400D-FC76-4DC7-F476-81E4F0D69150}"/>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399734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6890D-0874-6461-598D-163F91410B1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573C57F-46FA-9732-63FB-952876DDEA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A1543C8-2690-0B4D-FBF4-8F84B67EE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63DE5B7-65DB-C813-E86C-B6904B346DB4}"/>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6" name="Tijdelijke aanduiding voor voettekst 5">
            <a:extLst>
              <a:ext uri="{FF2B5EF4-FFF2-40B4-BE49-F238E27FC236}">
                <a16:creationId xmlns:a16="http://schemas.microsoft.com/office/drawing/2014/main" id="{A086D14A-4EDD-3961-9CCA-12636DC5057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0FBABF-A957-F023-1A2B-8716216176C5}"/>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36087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E079B-9040-DC84-D973-0130F09867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3825AC-DDBD-48BB-FDEA-02B06C31D0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7D822D1-1815-CC16-777B-4D0F341E9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A322E75-5A41-FD55-9797-E8C759E485CB}"/>
              </a:ext>
            </a:extLst>
          </p:cNvPr>
          <p:cNvSpPr>
            <a:spLocks noGrp="1"/>
          </p:cNvSpPr>
          <p:nvPr>
            <p:ph type="dt" sz="half" idx="10"/>
          </p:nvPr>
        </p:nvSpPr>
        <p:spPr/>
        <p:txBody>
          <a:bodyPr/>
          <a:lstStyle/>
          <a:p>
            <a:fld id="{39F4C27F-DBCF-406F-B1E9-8A3AFB3CD432}" type="datetimeFigureOut">
              <a:rPr lang="nl-NL" smtClean="0"/>
              <a:t>12-11-2024</a:t>
            </a:fld>
            <a:endParaRPr lang="nl-NL"/>
          </a:p>
        </p:txBody>
      </p:sp>
      <p:sp>
        <p:nvSpPr>
          <p:cNvPr id="6" name="Tijdelijke aanduiding voor voettekst 5">
            <a:extLst>
              <a:ext uri="{FF2B5EF4-FFF2-40B4-BE49-F238E27FC236}">
                <a16:creationId xmlns:a16="http://schemas.microsoft.com/office/drawing/2014/main" id="{3A09AF3E-2F76-B2BD-0A86-C23F3E07BB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04B259-9742-EC2F-EE42-1B3FB3A5989B}"/>
              </a:ext>
            </a:extLst>
          </p:cNvPr>
          <p:cNvSpPr>
            <a:spLocks noGrp="1"/>
          </p:cNvSpPr>
          <p:nvPr>
            <p:ph type="sldNum" sz="quarter" idx="12"/>
          </p:nvPr>
        </p:nvSpPr>
        <p:spPr/>
        <p:txBody>
          <a:bodyPr/>
          <a:lstStyle/>
          <a:p>
            <a:fld id="{F45AC3FF-1B42-4F91-9A74-66127EEA0292}" type="slidenum">
              <a:rPr lang="nl-NL" smtClean="0"/>
              <a:t>‹#›</a:t>
            </a:fld>
            <a:endParaRPr lang="nl-NL"/>
          </a:p>
        </p:txBody>
      </p:sp>
    </p:spTree>
    <p:extLst>
      <p:ext uri="{BB962C8B-B14F-4D97-AF65-F5344CB8AC3E}">
        <p14:creationId xmlns:p14="http://schemas.microsoft.com/office/powerpoint/2010/main" val="97080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CD9CA23-E3C2-7628-03A1-A69393552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C0B7865-B0D0-4059-E0FC-024CDFD67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40BE72-9E45-FF58-3744-099EC2ED1B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4C27F-DBCF-406F-B1E9-8A3AFB3CD432}" type="datetimeFigureOut">
              <a:rPr lang="nl-NL" smtClean="0"/>
              <a:t>12-11-2024</a:t>
            </a:fld>
            <a:endParaRPr lang="nl-NL"/>
          </a:p>
        </p:txBody>
      </p:sp>
      <p:sp>
        <p:nvSpPr>
          <p:cNvPr id="5" name="Tijdelijke aanduiding voor voettekst 4">
            <a:extLst>
              <a:ext uri="{FF2B5EF4-FFF2-40B4-BE49-F238E27FC236}">
                <a16:creationId xmlns:a16="http://schemas.microsoft.com/office/drawing/2014/main" id="{EF684EAB-7A3A-457A-EB26-8A39798BD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112DD5C-72E0-5046-E781-DB9383566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AC3FF-1B42-4F91-9A74-66127EEA0292}" type="slidenum">
              <a:rPr lang="nl-NL" smtClean="0"/>
              <a:t>‹#›</a:t>
            </a:fld>
            <a:endParaRPr lang="nl-NL"/>
          </a:p>
        </p:txBody>
      </p:sp>
      <p:sp>
        <p:nvSpPr>
          <p:cNvPr id="8" name="TextBox 7">
            <a:extLst>
              <a:ext uri="{FF2B5EF4-FFF2-40B4-BE49-F238E27FC236}">
                <a16:creationId xmlns:a16="http://schemas.microsoft.com/office/drawing/2014/main" id="{8C5F5FA8-D62A-9DD6-7314-5B077F2E9ADF}"/>
              </a:ext>
            </a:extLst>
          </p:cNvPr>
          <p:cNvSpPr txBox="1"/>
          <p:nvPr userDrawn="1">
            <p:extLst>
              <p:ext uri="{1162E1C5-73C7-4A58-AE30-91384D911F3F}">
                <p184:classification xmlns:p184="http://schemas.microsoft.com/office/powerpoint/2018/4/main" val="hdr"/>
              </p:ext>
            </p:extLst>
          </p:nvPr>
        </p:nvSpPr>
        <p:spPr>
          <a:xfrm>
            <a:off x="63500" y="63500"/>
            <a:ext cx="509588" cy="152400"/>
          </a:xfrm>
          <a:prstGeom prst="rect">
            <a:avLst/>
          </a:prstGeom>
        </p:spPr>
        <p:txBody>
          <a:bodyPr horzOverflow="overflow" lIns="0" tIns="0" rIns="0" bIns="0">
            <a:spAutoFit/>
          </a:bodyPr>
          <a:lstStyle/>
          <a:p>
            <a:pPr algn="l"/>
            <a:r>
              <a:rPr lang="en-BE" sz="1000">
                <a:solidFill>
                  <a:srgbClr val="000000"/>
                </a:solidFill>
                <a:latin typeface="Calibri" panose="020F0502020204030204" pitchFamily="34" charset="0"/>
                <a:ea typeface="Calibri" panose="020F0502020204030204" pitchFamily="34" charset="0"/>
                <a:cs typeface="Calibri" panose="020F0502020204030204" pitchFamily="34" charset="0"/>
              </a:rPr>
              <a:t>Classified</a:t>
            </a:r>
          </a:p>
        </p:txBody>
      </p:sp>
    </p:spTree>
    <p:extLst>
      <p:ext uri="{BB962C8B-B14F-4D97-AF65-F5344CB8AC3E}">
        <p14:creationId xmlns:p14="http://schemas.microsoft.com/office/powerpoint/2010/main" val="2126033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s://www.agoria.be/en/themes/businessgroups/building-technologies/lighting/100-l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concert, persoon, Menselijk gezicht, entertainment&#10;&#10;Automatisch gegenereerde beschrijving">
            <a:extLst>
              <a:ext uri="{FF2B5EF4-FFF2-40B4-BE49-F238E27FC236}">
                <a16:creationId xmlns:a16="http://schemas.microsoft.com/office/drawing/2014/main" id="{9E394A4B-334A-1169-89AB-E96DA9FDCB5D}"/>
              </a:ext>
            </a:extLst>
          </p:cNvPr>
          <p:cNvPicPr>
            <a:picLocks noChangeAspect="1"/>
          </p:cNvPicPr>
          <p:nvPr/>
        </p:nvPicPr>
        <p:blipFill>
          <a:blip r:embed="rId2">
            <a:extLst>
              <a:ext uri="{28A0092B-C50C-407E-A947-70E740481C1C}">
                <a14:useLocalDpi xmlns:a14="http://schemas.microsoft.com/office/drawing/2010/main" val="0"/>
              </a:ext>
            </a:extLst>
          </a:blip>
          <a:srcRect r="14967"/>
          <a:stretch/>
        </p:blipFill>
        <p:spPr>
          <a:xfrm>
            <a:off x="1061037" y="0"/>
            <a:ext cx="11130963" cy="6849410"/>
          </a:xfrm>
          <a:prstGeom prst="rect">
            <a:avLst/>
          </a:prstGeom>
        </p:spPr>
      </p:pic>
      <p:sp>
        <p:nvSpPr>
          <p:cNvPr id="28" name="Tekstvak 27">
            <a:extLst>
              <a:ext uri="{FF2B5EF4-FFF2-40B4-BE49-F238E27FC236}">
                <a16:creationId xmlns:a16="http://schemas.microsoft.com/office/drawing/2014/main" id="{ECD0DDCF-0275-FEA1-27ED-3FCE0ABF415A}"/>
              </a:ext>
            </a:extLst>
          </p:cNvPr>
          <p:cNvSpPr txBox="1"/>
          <p:nvPr/>
        </p:nvSpPr>
        <p:spPr>
          <a:xfrm>
            <a:off x="3508325" y="4708352"/>
            <a:ext cx="7929896" cy="1015663"/>
          </a:xfrm>
          <a:prstGeom prst="rect">
            <a:avLst/>
          </a:prstGeom>
          <a:noFill/>
        </p:spPr>
        <p:txBody>
          <a:bodyPr wrap="square" rtlCol="0">
            <a:spAutoFit/>
          </a:bodyPr>
          <a:lstStyle/>
          <a:p>
            <a:pPr algn="r"/>
            <a:r>
              <a:rPr lang="nl-NL" sz="6000" dirty="0">
                <a:solidFill>
                  <a:schemeClr val="bg1"/>
                </a:solidFill>
              </a:rPr>
              <a:t>Ambition 100% LED</a:t>
            </a:r>
          </a:p>
        </p:txBody>
      </p:sp>
      <p:sp>
        <p:nvSpPr>
          <p:cNvPr id="29" name="Tekstvak 28">
            <a:extLst>
              <a:ext uri="{FF2B5EF4-FFF2-40B4-BE49-F238E27FC236}">
                <a16:creationId xmlns:a16="http://schemas.microsoft.com/office/drawing/2014/main" id="{CA0EE200-F948-60E3-FB52-B719F622C834}"/>
              </a:ext>
            </a:extLst>
          </p:cNvPr>
          <p:cNvSpPr txBox="1"/>
          <p:nvPr/>
        </p:nvSpPr>
        <p:spPr>
          <a:xfrm>
            <a:off x="6065147" y="5642377"/>
            <a:ext cx="5335480" cy="707886"/>
          </a:xfrm>
          <a:prstGeom prst="rect">
            <a:avLst/>
          </a:prstGeom>
          <a:noFill/>
        </p:spPr>
        <p:txBody>
          <a:bodyPr wrap="square" rtlCol="0">
            <a:spAutoFit/>
          </a:bodyPr>
          <a:lstStyle/>
          <a:p>
            <a:pPr algn="r"/>
            <a:r>
              <a:rPr lang="nl-NL" sz="4000" dirty="0">
                <a:solidFill>
                  <a:schemeClr val="bg1"/>
                </a:solidFill>
              </a:rPr>
              <a:t>Tom De Fruytier</a:t>
            </a:r>
          </a:p>
        </p:txBody>
      </p:sp>
      <p:cxnSp>
        <p:nvCxnSpPr>
          <p:cNvPr id="3" name="Rechte verbindingslijn 2">
            <a:extLst>
              <a:ext uri="{FF2B5EF4-FFF2-40B4-BE49-F238E27FC236}">
                <a16:creationId xmlns:a16="http://schemas.microsoft.com/office/drawing/2014/main" id="{E73EA7E8-8914-5F07-807C-E6B4ACE48B58}"/>
              </a:ext>
            </a:extLst>
          </p:cNvPr>
          <p:cNvCxnSpPr>
            <a:cxnSpLocks/>
          </p:cNvCxnSpPr>
          <p:nvPr/>
        </p:nvCxnSpPr>
        <p:spPr>
          <a:xfrm>
            <a:off x="11543579" y="4954555"/>
            <a:ext cx="0" cy="1222548"/>
          </a:xfrm>
          <a:prstGeom prst="line">
            <a:avLst/>
          </a:prstGeom>
          <a:ln w="76200">
            <a:solidFill>
              <a:srgbClr val="0BB89C"/>
            </a:solidFill>
          </a:ln>
        </p:spPr>
        <p:style>
          <a:lnRef idx="1">
            <a:schemeClr val="accent1"/>
          </a:lnRef>
          <a:fillRef idx="0">
            <a:schemeClr val="accent1"/>
          </a:fillRef>
          <a:effectRef idx="0">
            <a:schemeClr val="accent1"/>
          </a:effectRef>
          <a:fontRef idx="minor">
            <a:schemeClr val="tx1"/>
          </a:fontRef>
        </p:style>
      </p:cxnSp>
      <p:pic>
        <p:nvPicPr>
          <p:cNvPr id="9" name="Afbeelding 8" descr="Afbeelding met tekst, Lettertype, schermopname, Graphics&#10;&#10;Automatisch gegenereerde beschrijving">
            <a:extLst>
              <a:ext uri="{FF2B5EF4-FFF2-40B4-BE49-F238E27FC236}">
                <a16:creationId xmlns:a16="http://schemas.microsoft.com/office/drawing/2014/main" id="{79BD010A-FE5A-F97C-0FD0-E3F30BBD4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341" y="300958"/>
            <a:ext cx="3411940" cy="889456"/>
          </a:xfrm>
          <a:prstGeom prst="rect">
            <a:avLst/>
          </a:prstGeom>
        </p:spPr>
      </p:pic>
      <p:pic>
        <p:nvPicPr>
          <p:cNvPr id="10" name="Afbeelding 9" descr="Afbeelding met tekst, schermopname, grafische vormgeving, ontwerp&#10;&#10;Automatisch gegenereerde beschrijving">
            <a:extLst>
              <a:ext uri="{FF2B5EF4-FFF2-40B4-BE49-F238E27FC236}">
                <a16:creationId xmlns:a16="http://schemas.microsoft.com/office/drawing/2014/main" id="{0BD2BEE4-28F4-D234-4398-E93E4667D36C}"/>
              </a:ext>
            </a:extLst>
          </p:cNvPr>
          <p:cNvPicPr>
            <a:picLocks noChangeAspect="1"/>
          </p:cNvPicPr>
          <p:nvPr/>
        </p:nvPicPr>
        <p:blipFill>
          <a:blip r:embed="rId4">
            <a:extLst>
              <a:ext uri="{28A0092B-C50C-407E-A947-70E740481C1C}">
                <a14:useLocalDpi xmlns:a14="http://schemas.microsoft.com/office/drawing/2010/main" val="0"/>
              </a:ext>
            </a:extLst>
          </a:blip>
          <a:srcRect r="19739"/>
          <a:stretch/>
        </p:blipFill>
        <p:spPr>
          <a:xfrm>
            <a:off x="-13648" y="0"/>
            <a:ext cx="9785444" cy="6858000"/>
          </a:xfrm>
          <a:prstGeom prst="rect">
            <a:avLst/>
          </a:prstGeom>
        </p:spPr>
      </p:pic>
    </p:spTree>
    <p:extLst>
      <p:ext uri="{BB962C8B-B14F-4D97-AF65-F5344CB8AC3E}">
        <p14:creationId xmlns:p14="http://schemas.microsoft.com/office/powerpoint/2010/main" val="295593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2BCC88B9-B097-5056-4B16-92811FD9ED25}"/>
              </a:ext>
            </a:extLst>
          </p:cNvPr>
          <p:cNvPicPr>
            <a:picLocks noChangeAspect="1"/>
          </p:cNvPicPr>
          <p:nvPr/>
        </p:nvPicPr>
        <p:blipFill>
          <a:blip r:embed="rId3"/>
          <a:srcRect/>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C4C7B5DD-CD1D-537C-0E89-A7830379463C}"/>
              </a:ext>
            </a:extLst>
          </p:cNvPr>
          <p:cNvSpPr>
            <a:spLocks noGrp="1"/>
          </p:cNvSpPr>
          <p:nvPr>
            <p:ph type="sldNum" sz="quarter" idx="12"/>
          </p:nvPr>
        </p:nvSpPr>
        <p:spPr/>
        <p:txBody>
          <a:bodyPr/>
          <a:lstStyle/>
          <a:p>
            <a:pPr>
              <a:spcAft>
                <a:spcPts val="600"/>
              </a:spcAft>
            </a:pPr>
            <a:fld id="{32B354EE-31EA-4FC2-9496-7B6202183237}" type="slidenum">
              <a:rPr lang="en-US" smtClean="0"/>
              <a:pPr>
                <a:spcAft>
                  <a:spcPts val="600"/>
                </a:spcAft>
              </a:pPr>
              <a:t>10</a:t>
            </a:fld>
            <a:endParaRPr lang="en-US"/>
          </a:p>
        </p:txBody>
      </p:sp>
    </p:spTree>
    <p:extLst>
      <p:ext uri="{BB962C8B-B14F-4D97-AF65-F5344CB8AC3E}">
        <p14:creationId xmlns:p14="http://schemas.microsoft.com/office/powerpoint/2010/main" val="16276010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0358626A-B82C-96A0-D765-9B8E6786F6C3}"/>
              </a:ext>
            </a:extLst>
          </p:cNvPr>
          <p:cNvPicPr>
            <a:picLocks noChangeAspect="1"/>
          </p:cNvPicPr>
          <p:nvPr/>
        </p:nvPicPr>
        <p:blipFill>
          <a:blip r:embed="rId3"/>
          <a:stretch>
            <a:fillRect/>
          </a:stretch>
        </p:blipFill>
        <p:spPr>
          <a:xfrm>
            <a:off x="643467" y="2024972"/>
            <a:ext cx="10905066" cy="2808054"/>
          </a:xfrm>
          <a:prstGeom prst="rect">
            <a:avLst/>
          </a:prstGeom>
        </p:spPr>
      </p:pic>
    </p:spTree>
    <p:extLst>
      <p:ext uri="{BB962C8B-B14F-4D97-AF65-F5344CB8AC3E}">
        <p14:creationId xmlns:p14="http://schemas.microsoft.com/office/powerpoint/2010/main" val="308525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10;&#10;Automatisch gegenereerde beschrijving">
            <a:extLst>
              <a:ext uri="{FF2B5EF4-FFF2-40B4-BE49-F238E27FC236}">
                <a16:creationId xmlns:a16="http://schemas.microsoft.com/office/drawing/2014/main" id="{9A4BBB87-122B-222E-08E5-06BB6487A80E}"/>
              </a:ext>
            </a:extLst>
          </p:cNvPr>
          <p:cNvPicPr>
            <a:picLocks noChangeAspect="1"/>
          </p:cNvPicPr>
          <p:nvPr/>
        </p:nvPicPr>
        <p:blipFill>
          <a:blip r:embed="rId3">
            <a:extLst>
              <a:ext uri="{28A0092B-C50C-407E-A947-70E740481C1C}">
                <a14:useLocalDpi xmlns:a14="http://schemas.microsoft.com/office/drawing/2010/main" val="0"/>
              </a:ext>
            </a:extLst>
          </a:blip>
          <a:srcRect b="6467"/>
          <a:stretch/>
        </p:blipFill>
        <p:spPr>
          <a:xfrm>
            <a:off x="-1" y="0"/>
            <a:ext cx="13035063" cy="6858000"/>
          </a:xfrm>
          <a:prstGeom prst="rect">
            <a:avLst/>
          </a:prstGeom>
        </p:spPr>
      </p:pic>
      <p:sp>
        <p:nvSpPr>
          <p:cNvPr id="11" name="Tekstvak 10">
            <a:extLst>
              <a:ext uri="{FF2B5EF4-FFF2-40B4-BE49-F238E27FC236}">
                <a16:creationId xmlns:a16="http://schemas.microsoft.com/office/drawing/2014/main" id="{2EDE1318-8B49-E850-6E7E-4ED370ED6C58}"/>
              </a:ext>
            </a:extLst>
          </p:cNvPr>
          <p:cNvSpPr txBox="1"/>
          <p:nvPr/>
        </p:nvSpPr>
        <p:spPr>
          <a:xfrm>
            <a:off x="415770" y="2616687"/>
            <a:ext cx="5172029" cy="2677656"/>
          </a:xfrm>
          <a:prstGeom prst="rect">
            <a:avLst/>
          </a:prstGeom>
          <a:noFill/>
        </p:spPr>
        <p:txBody>
          <a:bodyPr wrap="square" rtlCol="0">
            <a:spAutoFit/>
          </a:bodyPr>
          <a:lstStyle/>
          <a:p>
            <a:pPr marL="800100" lvl="1" indent="-342900">
              <a:buClr>
                <a:srgbClr val="E6007C"/>
              </a:buClr>
              <a:buFont typeface="Calibri" panose="020F0502020204030204" pitchFamily="34" charset="0"/>
              <a:buChar char="•"/>
            </a:pPr>
            <a:r>
              <a:rPr lang="nl-NL" sz="2400" dirty="0"/>
              <a:t>Awereness: Met LED kan het</a:t>
            </a:r>
          </a:p>
          <a:p>
            <a:pPr marL="800100" lvl="1" indent="-342900">
              <a:buClr>
                <a:srgbClr val="E6007C"/>
              </a:buClr>
              <a:buFont typeface="Calibri" panose="020F0502020204030204" pitchFamily="34" charset="0"/>
              <a:buChar char="•"/>
            </a:pPr>
            <a:r>
              <a:rPr lang="nl-NL" sz="2400" dirty="0"/>
              <a:t>Nieuwe Business modellen: LaaS</a:t>
            </a:r>
          </a:p>
          <a:p>
            <a:pPr marL="800100" lvl="1" indent="-342900">
              <a:buClr>
                <a:srgbClr val="E6007C"/>
              </a:buClr>
              <a:buFont typeface="Calibri" panose="020F0502020204030204" pitchFamily="34" charset="0"/>
              <a:buChar char="•"/>
            </a:pPr>
            <a:r>
              <a:rPr lang="nl-NL" sz="2400" dirty="0"/>
              <a:t>Policy: </a:t>
            </a:r>
          </a:p>
          <a:p>
            <a:pPr marL="1257300" lvl="2" indent="-342900">
              <a:buClr>
                <a:srgbClr val="E6007C"/>
              </a:buClr>
              <a:buFont typeface="Calibri" panose="020F0502020204030204" pitchFamily="34" charset="0"/>
              <a:buChar char="•"/>
            </a:pPr>
            <a:r>
              <a:rPr lang="nl-NL" sz="2400" dirty="0"/>
              <a:t>Fluo Ban </a:t>
            </a:r>
          </a:p>
          <a:p>
            <a:pPr marL="1257300" lvl="2" indent="-342900">
              <a:buClr>
                <a:srgbClr val="E6007C"/>
              </a:buClr>
              <a:buFont typeface="Calibri" panose="020F0502020204030204" pitchFamily="34" charset="0"/>
              <a:buChar char="•"/>
            </a:pPr>
            <a:r>
              <a:rPr lang="nl-NL" sz="2400" dirty="0"/>
              <a:t>Energy Performance of Building Directive (EPBD)</a:t>
            </a:r>
          </a:p>
          <a:p>
            <a:pPr marL="800100" lvl="1" indent="-342900">
              <a:buClr>
                <a:srgbClr val="E6007C"/>
              </a:buClr>
              <a:buFont typeface="Calibri" panose="020F0502020204030204" pitchFamily="34" charset="0"/>
              <a:buChar char="•"/>
            </a:pPr>
            <a:endParaRPr lang="nl-NL" sz="2400" dirty="0"/>
          </a:p>
        </p:txBody>
      </p:sp>
      <p:pic>
        <p:nvPicPr>
          <p:cNvPr id="13" name="Afbeelding 12">
            <a:extLst>
              <a:ext uri="{FF2B5EF4-FFF2-40B4-BE49-F238E27FC236}">
                <a16:creationId xmlns:a16="http://schemas.microsoft.com/office/drawing/2014/main" id="{4D402E97-6E52-853F-E681-591452EFF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9" name="Tekstvak 8">
            <a:extLst>
              <a:ext uri="{FF2B5EF4-FFF2-40B4-BE49-F238E27FC236}">
                <a16:creationId xmlns:a16="http://schemas.microsoft.com/office/drawing/2014/main" id="{E1E64B24-F8EE-1195-1926-8EE7472A7B31}"/>
              </a:ext>
            </a:extLst>
          </p:cNvPr>
          <p:cNvSpPr txBox="1"/>
          <p:nvPr/>
        </p:nvSpPr>
        <p:spPr>
          <a:xfrm>
            <a:off x="322052" y="1466972"/>
            <a:ext cx="2969788" cy="769441"/>
          </a:xfrm>
          <a:prstGeom prst="rect">
            <a:avLst/>
          </a:prstGeom>
          <a:noFill/>
        </p:spPr>
        <p:txBody>
          <a:bodyPr wrap="square" rtlCol="0">
            <a:spAutoFit/>
          </a:bodyPr>
          <a:lstStyle/>
          <a:p>
            <a:r>
              <a:rPr lang="nl-NL" sz="4400" b="1" dirty="0">
                <a:solidFill>
                  <a:schemeClr val="bg1"/>
                </a:solidFill>
              </a:rPr>
              <a:t>100% LED </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2A157657-7166-05C3-2F6D-C917D486D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01" y="5736269"/>
            <a:ext cx="3084394" cy="804068"/>
          </a:xfrm>
          <a:prstGeom prst="rect">
            <a:avLst/>
          </a:prstGeom>
        </p:spPr>
      </p:pic>
      <p:pic>
        <p:nvPicPr>
          <p:cNvPr id="2" name="Picture 1">
            <a:extLst>
              <a:ext uri="{FF2B5EF4-FFF2-40B4-BE49-F238E27FC236}">
                <a16:creationId xmlns:a16="http://schemas.microsoft.com/office/drawing/2014/main" id="{88372ED4-7808-03E7-EFC3-40750C3C3DE3}"/>
              </a:ext>
            </a:extLst>
          </p:cNvPr>
          <p:cNvPicPr>
            <a:picLocks noChangeAspect="1"/>
          </p:cNvPicPr>
          <p:nvPr/>
        </p:nvPicPr>
        <p:blipFill rotWithShape="1">
          <a:blip r:embed="rId6"/>
          <a:srcRect l="21398" t="32997" r="63425" b="39819"/>
          <a:stretch/>
        </p:blipFill>
        <p:spPr>
          <a:xfrm>
            <a:off x="7019970" y="525442"/>
            <a:ext cx="5172030" cy="5210827"/>
          </a:xfrm>
          <a:prstGeom prst="rect">
            <a:avLst/>
          </a:prstGeom>
        </p:spPr>
      </p:pic>
    </p:spTree>
    <p:extLst>
      <p:ext uri="{BB962C8B-B14F-4D97-AF65-F5344CB8AC3E}">
        <p14:creationId xmlns:p14="http://schemas.microsoft.com/office/powerpoint/2010/main" val="189367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enselijk gezicht, brillen, persoon, schermopname&#10;&#10;Automatisch gegenereerde beschrijving">
            <a:extLst>
              <a:ext uri="{FF2B5EF4-FFF2-40B4-BE49-F238E27FC236}">
                <a16:creationId xmlns:a16="http://schemas.microsoft.com/office/drawing/2014/main" id="{974145CD-5B5D-2B9D-C7BD-2AD865E99D2A}"/>
              </a:ext>
            </a:extLst>
          </p:cNvPr>
          <p:cNvPicPr>
            <a:picLocks noChangeAspect="1"/>
          </p:cNvPicPr>
          <p:nvPr/>
        </p:nvPicPr>
        <p:blipFill rotWithShape="1">
          <a:blip r:embed="rId3">
            <a:extLst>
              <a:ext uri="{28A0092B-C50C-407E-A947-70E740481C1C}">
                <a14:useLocalDpi xmlns:a14="http://schemas.microsoft.com/office/drawing/2010/main" val="0"/>
              </a:ext>
            </a:extLst>
          </a:blip>
          <a:srcRect l="-81" t="4074" r="81" b="9691"/>
          <a:stretch/>
        </p:blipFill>
        <p:spPr>
          <a:xfrm>
            <a:off x="-9832" y="0"/>
            <a:ext cx="12201832" cy="6858000"/>
          </a:xfrm>
          <a:prstGeom prst="rect">
            <a:avLst/>
          </a:prstGeom>
        </p:spPr>
      </p:pic>
      <p:sp>
        <p:nvSpPr>
          <p:cNvPr id="28" name="Tekstvak 27">
            <a:extLst>
              <a:ext uri="{FF2B5EF4-FFF2-40B4-BE49-F238E27FC236}">
                <a16:creationId xmlns:a16="http://schemas.microsoft.com/office/drawing/2014/main" id="{ECD0DDCF-0275-FEA1-27ED-3FCE0ABF415A}"/>
              </a:ext>
            </a:extLst>
          </p:cNvPr>
          <p:cNvSpPr txBox="1"/>
          <p:nvPr/>
        </p:nvSpPr>
        <p:spPr>
          <a:xfrm>
            <a:off x="3316227" y="4708352"/>
            <a:ext cx="8121994" cy="1015663"/>
          </a:xfrm>
          <a:prstGeom prst="rect">
            <a:avLst/>
          </a:prstGeom>
          <a:noFill/>
        </p:spPr>
        <p:txBody>
          <a:bodyPr wrap="square" rtlCol="0">
            <a:spAutoFit/>
          </a:bodyPr>
          <a:lstStyle/>
          <a:p>
            <a:pPr algn="r"/>
            <a:r>
              <a:rPr lang="nl-NL" sz="6000" dirty="0">
                <a:solidFill>
                  <a:schemeClr val="bg1"/>
                </a:solidFill>
              </a:rPr>
              <a:t>100% LED. What is next? </a:t>
            </a:r>
          </a:p>
        </p:txBody>
      </p:sp>
      <p:sp>
        <p:nvSpPr>
          <p:cNvPr id="29" name="Tekstvak 28">
            <a:extLst>
              <a:ext uri="{FF2B5EF4-FFF2-40B4-BE49-F238E27FC236}">
                <a16:creationId xmlns:a16="http://schemas.microsoft.com/office/drawing/2014/main" id="{CA0EE200-F948-60E3-FB52-B719F622C834}"/>
              </a:ext>
            </a:extLst>
          </p:cNvPr>
          <p:cNvSpPr txBox="1"/>
          <p:nvPr/>
        </p:nvSpPr>
        <p:spPr>
          <a:xfrm>
            <a:off x="3669793" y="5642377"/>
            <a:ext cx="7730834" cy="707886"/>
          </a:xfrm>
          <a:prstGeom prst="rect">
            <a:avLst/>
          </a:prstGeom>
          <a:noFill/>
        </p:spPr>
        <p:txBody>
          <a:bodyPr wrap="square" rtlCol="0">
            <a:spAutoFit/>
          </a:bodyPr>
          <a:lstStyle/>
          <a:p>
            <a:pPr algn="r"/>
            <a:r>
              <a:rPr lang="nl-NL" sz="4000" dirty="0">
                <a:solidFill>
                  <a:schemeClr val="bg1"/>
                </a:solidFill>
              </a:rPr>
              <a:t>Licht is meer dan Energie besparen</a:t>
            </a:r>
          </a:p>
        </p:txBody>
      </p:sp>
      <p:cxnSp>
        <p:nvCxnSpPr>
          <p:cNvPr id="3" name="Rechte verbindingslijn 2">
            <a:extLst>
              <a:ext uri="{FF2B5EF4-FFF2-40B4-BE49-F238E27FC236}">
                <a16:creationId xmlns:a16="http://schemas.microsoft.com/office/drawing/2014/main" id="{E73EA7E8-8914-5F07-807C-E6B4ACE48B58}"/>
              </a:ext>
            </a:extLst>
          </p:cNvPr>
          <p:cNvCxnSpPr>
            <a:cxnSpLocks/>
          </p:cNvCxnSpPr>
          <p:nvPr/>
        </p:nvCxnSpPr>
        <p:spPr>
          <a:xfrm>
            <a:off x="11543579" y="4954555"/>
            <a:ext cx="0" cy="1222548"/>
          </a:xfrm>
          <a:prstGeom prst="line">
            <a:avLst/>
          </a:prstGeom>
          <a:ln w="76200">
            <a:solidFill>
              <a:srgbClr val="0BB89C"/>
            </a:solidFill>
          </a:ln>
        </p:spPr>
        <p:style>
          <a:lnRef idx="1">
            <a:schemeClr val="accent1"/>
          </a:lnRef>
          <a:fillRef idx="0">
            <a:schemeClr val="accent1"/>
          </a:fillRef>
          <a:effectRef idx="0">
            <a:schemeClr val="accent1"/>
          </a:effectRef>
          <a:fontRef idx="minor">
            <a:schemeClr val="tx1"/>
          </a:fontRef>
        </p:style>
      </p:cxnSp>
      <p:pic>
        <p:nvPicPr>
          <p:cNvPr id="2" name="Afbeelding 1" descr="Afbeelding met tekst, Lettertype, schermopname, Graphics&#10;&#10;Automatisch gegenereerde beschrijving">
            <a:extLst>
              <a:ext uri="{FF2B5EF4-FFF2-40B4-BE49-F238E27FC236}">
                <a16:creationId xmlns:a16="http://schemas.microsoft.com/office/drawing/2014/main" id="{A1C3CBD3-AF66-775E-98DA-753231395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341" y="300958"/>
            <a:ext cx="3411940" cy="889456"/>
          </a:xfrm>
          <a:prstGeom prst="rect">
            <a:avLst/>
          </a:prstGeom>
        </p:spPr>
      </p:pic>
      <p:pic>
        <p:nvPicPr>
          <p:cNvPr id="4" name="Afbeelding 3" descr="Afbeelding met tekst, schermopname, grafische vormgeving, ontwerp&#10;&#10;Automatisch gegenereerde beschrijving">
            <a:extLst>
              <a:ext uri="{FF2B5EF4-FFF2-40B4-BE49-F238E27FC236}">
                <a16:creationId xmlns:a16="http://schemas.microsoft.com/office/drawing/2014/main" id="{683558FC-9C09-AEDF-8325-CD620A859CDD}"/>
              </a:ext>
            </a:extLst>
          </p:cNvPr>
          <p:cNvPicPr>
            <a:picLocks noChangeAspect="1"/>
          </p:cNvPicPr>
          <p:nvPr/>
        </p:nvPicPr>
        <p:blipFill>
          <a:blip r:embed="rId5">
            <a:extLst>
              <a:ext uri="{28A0092B-C50C-407E-A947-70E740481C1C}">
                <a14:useLocalDpi xmlns:a14="http://schemas.microsoft.com/office/drawing/2010/main" val="0"/>
              </a:ext>
            </a:extLst>
          </a:blip>
          <a:srcRect r="19739"/>
          <a:stretch/>
        </p:blipFill>
        <p:spPr>
          <a:xfrm>
            <a:off x="-128113" y="0"/>
            <a:ext cx="9785444" cy="6858000"/>
          </a:xfrm>
          <a:prstGeom prst="rect">
            <a:avLst/>
          </a:prstGeom>
        </p:spPr>
      </p:pic>
    </p:spTree>
    <p:extLst>
      <p:ext uri="{BB962C8B-B14F-4D97-AF65-F5344CB8AC3E}">
        <p14:creationId xmlns:p14="http://schemas.microsoft.com/office/powerpoint/2010/main" val="370258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quares with white text&#10;&#10;Description automatically generated">
            <a:extLst>
              <a:ext uri="{FF2B5EF4-FFF2-40B4-BE49-F238E27FC236}">
                <a16:creationId xmlns:a16="http://schemas.microsoft.com/office/drawing/2014/main" id="{BBEE2673-6B9B-D00D-9869-D5324DBCE5CE}"/>
              </a:ext>
            </a:extLst>
          </p:cNvPr>
          <p:cNvPicPr>
            <a:picLocks noChangeAspect="1"/>
          </p:cNvPicPr>
          <p:nvPr/>
        </p:nvPicPr>
        <p:blipFill>
          <a:blip r:embed="rId3"/>
          <a:stretch>
            <a:fillRect/>
          </a:stretch>
        </p:blipFill>
        <p:spPr>
          <a:xfrm>
            <a:off x="500062" y="527248"/>
            <a:ext cx="11191875" cy="5539979"/>
          </a:xfrm>
          <a:prstGeom prst="rect">
            <a:avLst/>
          </a:prstGeom>
          <a:noFill/>
        </p:spPr>
      </p:pic>
      <p:sp>
        <p:nvSpPr>
          <p:cNvPr id="6" name="Rectangle 5">
            <a:extLst>
              <a:ext uri="{FF2B5EF4-FFF2-40B4-BE49-F238E27FC236}">
                <a16:creationId xmlns:a16="http://schemas.microsoft.com/office/drawing/2014/main" id="{E782AC19-AE7B-2F5B-440D-6F51CCC4B4C1}"/>
              </a:ext>
            </a:extLst>
          </p:cNvPr>
          <p:cNvSpPr/>
          <p:nvPr/>
        </p:nvSpPr>
        <p:spPr>
          <a:xfrm>
            <a:off x="9888537" y="4267200"/>
            <a:ext cx="1803400" cy="1800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400">
              <a:solidFill>
                <a:schemeClr val="bg1"/>
              </a:solidFill>
            </a:endParaRPr>
          </a:p>
        </p:txBody>
      </p:sp>
    </p:spTree>
    <p:extLst>
      <p:ext uri="{BB962C8B-B14F-4D97-AF65-F5344CB8AC3E}">
        <p14:creationId xmlns:p14="http://schemas.microsoft.com/office/powerpoint/2010/main" val="34705476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10;&#10;Automatisch gegenereerde beschrijving">
            <a:extLst>
              <a:ext uri="{FF2B5EF4-FFF2-40B4-BE49-F238E27FC236}">
                <a16:creationId xmlns:a16="http://schemas.microsoft.com/office/drawing/2014/main" id="{9A4BBB87-122B-222E-08E5-06BB6487A80E}"/>
              </a:ext>
            </a:extLst>
          </p:cNvPr>
          <p:cNvPicPr>
            <a:picLocks noChangeAspect="1"/>
          </p:cNvPicPr>
          <p:nvPr/>
        </p:nvPicPr>
        <p:blipFill>
          <a:blip r:embed="rId2">
            <a:extLst>
              <a:ext uri="{28A0092B-C50C-407E-A947-70E740481C1C}">
                <a14:useLocalDpi xmlns:a14="http://schemas.microsoft.com/office/drawing/2010/main" val="0"/>
              </a:ext>
            </a:extLst>
          </a:blip>
          <a:srcRect b="6467"/>
          <a:stretch/>
        </p:blipFill>
        <p:spPr>
          <a:xfrm>
            <a:off x="-1" y="0"/>
            <a:ext cx="13035063" cy="6858000"/>
          </a:xfrm>
          <a:prstGeom prst="rect">
            <a:avLst/>
          </a:prstGeom>
        </p:spPr>
      </p:pic>
      <p:pic>
        <p:nvPicPr>
          <p:cNvPr id="13" name="Afbeelding 12">
            <a:extLst>
              <a:ext uri="{FF2B5EF4-FFF2-40B4-BE49-F238E27FC236}">
                <a16:creationId xmlns:a16="http://schemas.microsoft.com/office/drawing/2014/main" id="{4D402E97-6E52-853F-E681-591452EFF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9" name="Tekstvak 8">
            <a:extLst>
              <a:ext uri="{FF2B5EF4-FFF2-40B4-BE49-F238E27FC236}">
                <a16:creationId xmlns:a16="http://schemas.microsoft.com/office/drawing/2014/main" id="{E1E64B24-F8EE-1195-1926-8EE7472A7B31}"/>
              </a:ext>
            </a:extLst>
          </p:cNvPr>
          <p:cNvSpPr txBox="1"/>
          <p:nvPr/>
        </p:nvSpPr>
        <p:spPr>
          <a:xfrm>
            <a:off x="322052" y="1466972"/>
            <a:ext cx="3372124" cy="769441"/>
          </a:xfrm>
          <a:prstGeom prst="rect">
            <a:avLst/>
          </a:prstGeom>
          <a:noFill/>
        </p:spPr>
        <p:txBody>
          <a:bodyPr wrap="square" rtlCol="0">
            <a:spAutoFit/>
          </a:bodyPr>
          <a:lstStyle/>
          <a:p>
            <a:r>
              <a:rPr lang="nl-NL" sz="4400" b="1" dirty="0">
                <a:solidFill>
                  <a:schemeClr val="bg1"/>
                </a:solidFill>
              </a:rPr>
              <a:t>Veiligheid</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2A157657-7166-05C3-2F6D-C917D486D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1" y="5736269"/>
            <a:ext cx="3084394" cy="804068"/>
          </a:xfrm>
          <a:prstGeom prst="rect">
            <a:avLst/>
          </a:prstGeom>
        </p:spPr>
      </p:pic>
      <p:pic>
        <p:nvPicPr>
          <p:cNvPr id="2" name="Picture 1" descr="A circuit board on a city street&#10;&#10;Description automatically generated">
            <a:extLst>
              <a:ext uri="{FF2B5EF4-FFF2-40B4-BE49-F238E27FC236}">
                <a16:creationId xmlns:a16="http://schemas.microsoft.com/office/drawing/2014/main" id="{420CEB5C-A605-BB1E-794A-EAD5F78F2B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837" r="-2338"/>
          <a:stretch/>
        </p:blipFill>
        <p:spPr>
          <a:xfrm>
            <a:off x="6517530" y="0"/>
            <a:ext cx="6653656" cy="6861798"/>
          </a:xfrm>
          <a:prstGeom prst="rect">
            <a:avLst/>
          </a:prstGeom>
        </p:spPr>
      </p:pic>
      <p:pic>
        <p:nvPicPr>
          <p:cNvPr id="5" name="Picture 4">
            <a:extLst>
              <a:ext uri="{FF2B5EF4-FFF2-40B4-BE49-F238E27FC236}">
                <a16:creationId xmlns:a16="http://schemas.microsoft.com/office/drawing/2014/main" id="{C7EB046F-5BEC-EB04-D70C-8836D70B3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5005" y="5511651"/>
            <a:ext cx="1299375" cy="1299376"/>
          </a:xfrm>
          <a:prstGeom prst="rect">
            <a:avLst/>
          </a:prstGeom>
        </p:spPr>
      </p:pic>
    </p:spTree>
    <p:extLst>
      <p:ext uri="{BB962C8B-B14F-4D97-AF65-F5344CB8AC3E}">
        <p14:creationId xmlns:p14="http://schemas.microsoft.com/office/powerpoint/2010/main" val="72954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10;&#10;Automatisch gegenereerde beschrijving">
            <a:extLst>
              <a:ext uri="{FF2B5EF4-FFF2-40B4-BE49-F238E27FC236}">
                <a16:creationId xmlns:a16="http://schemas.microsoft.com/office/drawing/2014/main" id="{9A4BBB87-122B-222E-08E5-06BB6487A80E}"/>
              </a:ext>
            </a:extLst>
          </p:cNvPr>
          <p:cNvPicPr>
            <a:picLocks noChangeAspect="1"/>
          </p:cNvPicPr>
          <p:nvPr/>
        </p:nvPicPr>
        <p:blipFill>
          <a:blip r:embed="rId2">
            <a:extLst>
              <a:ext uri="{28A0092B-C50C-407E-A947-70E740481C1C}">
                <a14:useLocalDpi xmlns:a14="http://schemas.microsoft.com/office/drawing/2010/main" val="0"/>
              </a:ext>
            </a:extLst>
          </a:blip>
          <a:srcRect b="6467"/>
          <a:stretch/>
        </p:blipFill>
        <p:spPr>
          <a:xfrm>
            <a:off x="-1" y="0"/>
            <a:ext cx="13035063" cy="6858000"/>
          </a:xfrm>
          <a:prstGeom prst="rect">
            <a:avLst/>
          </a:prstGeom>
        </p:spPr>
      </p:pic>
      <p:pic>
        <p:nvPicPr>
          <p:cNvPr id="13" name="Afbeelding 12">
            <a:extLst>
              <a:ext uri="{FF2B5EF4-FFF2-40B4-BE49-F238E27FC236}">
                <a16:creationId xmlns:a16="http://schemas.microsoft.com/office/drawing/2014/main" id="{4D402E97-6E52-853F-E681-591452EFF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9" name="Tekstvak 8">
            <a:extLst>
              <a:ext uri="{FF2B5EF4-FFF2-40B4-BE49-F238E27FC236}">
                <a16:creationId xmlns:a16="http://schemas.microsoft.com/office/drawing/2014/main" id="{E1E64B24-F8EE-1195-1926-8EE7472A7B31}"/>
              </a:ext>
            </a:extLst>
          </p:cNvPr>
          <p:cNvSpPr txBox="1"/>
          <p:nvPr/>
        </p:nvSpPr>
        <p:spPr>
          <a:xfrm>
            <a:off x="322052" y="1466972"/>
            <a:ext cx="5493532" cy="769441"/>
          </a:xfrm>
          <a:prstGeom prst="rect">
            <a:avLst/>
          </a:prstGeom>
          <a:noFill/>
        </p:spPr>
        <p:txBody>
          <a:bodyPr wrap="square" rtlCol="0">
            <a:spAutoFit/>
          </a:bodyPr>
          <a:lstStyle/>
          <a:p>
            <a:r>
              <a:rPr lang="nl-NL" sz="4400" b="1" dirty="0">
                <a:solidFill>
                  <a:schemeClr val="bg1"/>
                </a:solidFill>
              </a:rPr>
              <a:t>Circulair</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2A157657-7166-05C3-2F6D-C917D486D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1" y="5736269"/>
            <a:ext cx="3084394" cy="804068"/>
          </a:xfrm>
          <a:prstGeom prst="rect">
            <a:avLst/>
          </a:prstGeom>
        </p:spPr>
      </p:pic>
      <p:pic>
        <p:nvPicPr>
          <p:cNvPr id="6" name="Picture 5" descr="A picture containing table, green, sitting, water&#10;&#10;Description automatically generated">
            <a:extLst>
              <a:ext uri="{FF2B5EF4-FFF2-40B4-BE49-F238E27FC236}">
                <a16:creationId xmlns:a16="http://schemas.microsoft.com/office/drawing/2014/main" id="{83B4BBDD-8E41-1E70-8C3E-B42618A086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38157" y="0"/>
            <a:ext cx="6096905" cy="6857999"/>
          </a:xfrm>
          <a:prstGeom prst="rect">
            <a:avLst/>
          </a:prstGeom>
        </p:spPr>
      </p:pic>
      <p:pic>
        <p:nvPicPr>
          <p:cNvPr id="7" name="Picture 6">
            <a:extLst>
              <a:ext uri="{FF2B5EF4-FFF2-40B4-BE49-F238E27FC236}">
                <a16:creationId xmlns:a16="http://schemas.microsoft.com/office/drawing/2014/main" id="{A1199F80-7A16-50E5-419C-51183E827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5688" y="5558626"/>
            <a:ext cx="1299374" cy="1299374"/>
          </a:xfrm>
          <a:prstGeom prst="rect">
            <a:avLst/>
          </a:prstGeom>
        </p:spPr>
      </p:pic>
      <p:sp>
        <p:nvSpPr>
          <p:cNvPr id="8" name="Tekstvak 10">
            <a:extLst>
              <a:ext uri="{FF2B5EF4-FFF2-40B4-BE49-F238E27FC236}">
                <a16:creationId xmlns:a16="http://schemas.microsoft.com/office/drawing/2014/main" id="{97104C7F-FCC4-133F-075B-030008854136}"/>
              </a:ext>
            </a:extLst>
          </p:cNvPr>
          <p:cNvSpPr txBox="1"/>
          <p:nvPr/>
        </p:nvSpPr>
        <p:spPr>
          <a:xfrm>
            <a:off x="415770" y="2616687"/>
            <a:ext cx="6414654" cy="3416320"/>
          </a:xfrm>
          <a:prstGeom prst="rect">
            <a:avLst/>
          </a:prstGeom>
          <a:noFill/>
        </p:spPr>
        <p:txBody>
          <a:bodyPr wrap="square" rtlCol="0">
            <a:spAutoFit/>
          </a:bodyPr>
          <a:lstStyle/>
          <a:p>
            <a:r>
              <a:rPr lang="nl-NL" sz="2400" b="0" i="0" dirty="0">
                <a:solidFill>
                  <a:srgbClr val="3C4043"/>
                </a:solidFill>
                <a:effectLst/>
                <a:latin typeface="Roboto" panose="02000000000000000000" pitchFamily="2" charset="0"/>
              </a:rPr>
              <a:t>Behouden van waarde en voorkom verspilling</a:t>
            </a:r>
          </a:p>
          <a:p>
            <a:endParaRPr lang="nl-NL" sz="2400" b="0" i="0" dirty="0">
              <a:solidFill>
                <a:srgbClr val="3C4043"/>
              </a:solidFill>
              <a:effectLst/>
              <a:latin typeface="Roboto" panose="02000000000000000000" pitchFamily="2" charset="0"/>
            </a:endParaRPr>
          </a:p>
          <a:p>
            <a:pPr marL="800100" lvl="1" indent="-342900">
              <a:buClr>
                <a:srgbClr val="E6007C"/>
              </a:buClr>
              <a:buFont typeface="Calibri" panose="020F0502020204030204" pitchFamily="34" charset="0"/>
              <a:buChar char="•"/>
            </a:pPr>
            <a:r>
              <a:rPr lang="nl-NL" sz="2400" b="0" i="0" dirty="0">
                <a:solidFill>
                  <a:srgbClr val="3C4043"/>
                </a:solidFill>
                <a:effectLst/>
                <a:latin typeface="Roboto" panose="02000000000000000000" pitchFamily="2" charset="0"/>
              </a:rPr>
              <a:t>Circulaire componenten zijn uitwissel- en recyclebaar</a:t>
            </a:r>
          </a:p>
          <a:p>
            <a:pPr marL="800100" lvl="1" indent="-342900">
              <a:buClr>
                <a:srgbClr val="E6007C"/>
              </a:buClr>
              <a:buFont typeface="Calibri" panose="020F0502020204030204" pitchFamily="34" charset="0"/>
              <a:buChar char="•"/>
            </a:pPr>
            <a:r>
              <a:rPr lang="nl-NL" sz="2400" b="0" i="0" dirty="0">
                <a:solidFill>
                  <a:srgbClr val="3C4043"/>
                </a:solidFill>
                <a:effectLst/>
                <a:latin typeface="Roboto" panose="02000000000000000000" pitchFamily="2" charset="0"/>
              </a:rPr>
              <a:t>Intelligente systemen monitoren en maken preventief onderhoud mogelijk</a:t>
            </a:r>
          </a:p>
          <a:p>
            <a:pPr marL="800100" lvl="1" indent="-342900">
              <a:buClr>
                <a:srgbClr val="E6007C"/>
              </a:buClr>
              <a:buFont typeface="Calibri" panose="020F0502020204030204" pitchFamily="34" charset="0"/>
              <a:buChar char="•"/>
            </a:pPr>
            <a:r>
              <a:rPr lang="nl-NL" sz="2400" b="0" i="0" dirty="0">
                <a:solidFill>
                  <a:srgbClr val="3C4043"/>
                </a:solidFill>
                <a:effectLst/>
                <a:latin typeface="Roboto" panose="02000000000000000000" pitchFamily="2" charset="0"/>
              </a:rPr>
              <a:t>diensten zijn gericht op het verlengen van de levensduur en bieden klanten opties voor het einde van het contract</a:t>
            </a:r>
            <a:endParaRPr lang="nl-NL" sz="2400" dirty="0"/>
          </a:p>
        </p:txBody>
      </p:sp>
    </p:spTree>
    <p:extLst>
      <p:ext uri="{BB962C8B-B14F-4D97-AF65-F5344CB8AC3E}">
        <p14:creationId xmlns:p14="http://schemas.microsoft.com/office/powerpoint/2010/main" val="3696753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10;&#10;Automatisch gegenereerde beschrijving">
            <a:extLst>
              <a:ext uri="{FF2B5EF4-FFF2-40B4-BE49-F238E27FC236}">
                <a16:creationId xmlns:a16="http://schemas.microsoft.com/office/drawing/2014/main" id="{9A4BBB87-122B-222E-08E5-06BB6487A80E}"/>
              </a:ext>
            </a:extLst>
          </p:cNvPr>
          <p:cNvPicPr>
            <a:picLocks noChangeAspect="1"/>
          </p:cNvPicPr>
          <p:nvPr/>
        </p:nvPicPr>
        <p:blipFill>
          <a:blip r:embed="rId2">
            <a:extLst>
              <a:ext uri="{28A0092B-C50C-407E-A947-70E740481C1C}">
                <a14:useLocalDpi xmlns:a14="http://schemas.microsoft.com/office/drawing/2010/main" val="0"/>
              </a:ext>
            </a:extLst>
          </a:blip>
          <a:srcRect b="6467"/>
          <a:stretch/>
        </p:blipFill>
        <p:spPr>
          <a:xfrm>
            <a:off x="-1" y="0"/>
            <a:ext cx="13035063" cy="6858000"/>
          </a:xfrm>
          <a:prstGeom prst="rect">
            <a:avLst/>
          </a:prstGeom>
        </p:spPr>
      </p:pic>
      <p:pic>
        <p:nvPicPr>
          <p:cNvPr id="13" name="Afbeelding 12">
            <a:extLst>
              <a:ext uri="{FF2B5EF4-FFF2-40B4-BE49-F238E27FC236}">
                <a16:creationId xmlns:a16="http://schemas.microsoft.com/office/drawing/2014/main" id="{4D402E97-6E52-853F-E681-591452EFF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9" name="Tekstvak 8">
            <a:extLst>
              <a:ext uri="{FF2B5EF4-FFF2-40B4-BE49-F238E27FC236}">
                <a16:creationId xmlns:a16="http://schemas.microsoft.com/office/drawing/2014/main" id="{E1E64B24-F8EE-1195-1926-8EE7472A7B31}"/>
              </a:ext>
            </a:extLst>
          </p:cNvPr>
          <p:cNvSpPr txBox="1"/>
          <p:nvPr/>
        </p:nvSpPr>
        <p:spPr>
          <a:xfrm>
            <a:off x="322052" y="1466972"/>
            <a:ext cx="3372124" cy="769441"/>
          </a:xfrm>
          <a:prstGeom prst="rect">
            <a:avLst/>
          </a:prstGeom>
          <a:noFill/>
        </p:spPr>
        <p:txBody>
          <a:bodyPr wrap="square" rtlCol="0">
            <a:spAutoFit/>
          </a:bodyPr>
          <a:lstStyle/>
          <a:p>
            <a:r>
              <a:rPr lang="nl-NL" sz="4400" b="1" dirty="0">
                <a:solidFill>
                  <a:schemeClr val="bg1"/>
                </a:solidFill>
              </a:rPr>
              <a:t>Welzijn</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2A157657-7166-05C3-2F6D-C917D486D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1" y="5736269"/>
            <a:ext cx="3084394" cy="804068"/>
          </a:xfrm>
          <a:prstGeom prst="rect">
            <a:avLst/>
          </a:prstGeom>
        </p:spPr>
      </p:pic>
      <p:pic>
        <p:nvPicPr>
          <p:cNvPr id="2" name="Picture Placeholder 12" descr="A person standing in a room&#10;&#10;Description automatically generated">
            <a:extLst>
              <a:ext uri="{FF2B5EF4-FFF2-40B4-BE49-F238E27FC236}">
                <a16:creationId xmlns:a16="http://schemas.microsoft.com/office/drawing/2014/main" id="{389178C2-4071-E893-554C-56534CC334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39968" y="0"/>
            <a:ext cx="6095094" cy="6858000"/>
          </a:xfrm>
          <a:prstGeom prst="rect">
            <a:avLst/>
          </a:prstGeom>
          <a:solidFill>
            <a:schemeClr val="bg1">
              <a:lumMod val="85000"/>
            </a:schemeClr>
          </a:solidFill>
        </p:spPr>
      </p:pic>
      <p:pic>
        <p:nvPicPr>
          <p:cNvPr id="5" name="Picture 4">
            <a:extLst>
              <a:ext uri="{FF2B5EF4-FFF2-40B4-BE49-F238E27FC236}">
                <a16:creationId xmlns:a16="http://schemas.microsoft.com/office/drawing/2014/main" id="{1308928E-E0ED-0A1E-7AAE-8CA2145D2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5687" y="5558625"/>
            <a:ext cx="1299375" cy="1299375"/>
          </a:xfrm>
          <a:prstGeom prst="rect">
            <a:avLst/>
          </a:prstGeom>
        </p:spPr>
      </p:pic>
      <p:sp>
        <p:nvSpPr>
          <p:cNvPr id="7" name="Tekstvak 10">
            <a:extLst>
              <a:ext uri="{FF2B5EF4-FFF2-40B4-BE49-F238E27FC236}">
                <a16:creationId xmlns:a16="http://schemas.microsoft.com/office/drawing/2014/main" id="{B4F113F7-3F5A-0FA9-0939-D4632502DC72}"/>
              </a:ext>
            </a:extLst>
          </p:cNvPr>
          <p:cNvSpPr txBox="1"/>
          <p:nvPr/>
        </p:nvSpPr>
        <p:spPr>
          <a:xfrm>
            <a:off x="415770" y="2616687"/>
            <a:ext cx="6414654" cy="2308324"/>
          </a:xfrm>
          <a:prstGeom prst="rect">
            <a:avLst/>
          </a:prstGeom>
          <a:noFill/>
        </p:spPr>
        <p:txBody>
          <a:bodyPr wrap="square" rtlCol="0">
            <a:spAutoFit/>
          </a:bodyPr>
          <a:lstStyle/>
          <a:p>
            <a:endParaRPr lang="nl-NL" sz="2400" b="0" i="0" dirty="0">
              <a:solidFill>
                <a:srgbClr val="3C4043"/>
              </a:solidFill>
              <a:effectLst/>
              <a:latin typeface="Roboto" panose="02000000000000000000" pitchFamily="2" charset="0"/>
            </a:endParaRPr>
          </a:p>
          <a:p>
            <a:pPr marL="800100" lvl="1" indent="-342900">
              <a:buClr>
                <a:srgbClr val="E6007C"/>
              </a:buClr>
              <a:buFont typeface="Calibri" panose="020F0502020204030204" pitchFamily="34" charset="0"/>
              <a:buChar char="•"/>
            </a:pPr>
            <a:r>
              <a:rPr lang="nl-NL" sz="2400" b="0" i="0" dirty="0">
                <a:solidFill>
                  <a:srgbClr val="3C4043"/>
                </a:solidFill>
                <a:effectLst/>
                <a:latin typeface="Roboto" panose="02000000000000000000" pitchFamily="2" charset="0"/>
              </a:rPr>
              <a:t>Human Centric Lighting</a:t>
            </a:r>
          </a:p>
          <a:p>
            <a:pPr marL="800100" lvl="1" indent="-342900">
              <a:buClr>
                <a:srgbClr val="E6007C"/>
              </a:buClr>
              <a:buFont typeface="Calibri" panose="020F0502020204030204" pitchFamily="34" charset="0"/>
              <a:buChar char="•"/>
            </a:pPr>
            <a:r>
              <a:rPr lang="nl-NL" sz="2400" b="0" i="0" dirty="0">
                <a:solidFill>
                  <a:srgbClr val="3C4043"/>
                </a:solidFill>
                <a:effectLst/>
                <a:latin typeface="Roboto" panose="02000000000000000000" pitchFamily="2" charset="0"/>
              </a:rPr>
              <a:t>Licht afgestemd op ons natuurlijk bioritme</a:t>
            </a:r>
          </a:p>
          <a:p>
            <a:pPr marL="800100" lvl="1" indent="-342900">
              <a:buClr>
                <a:srgbClr val="E6007C"/>
              </a:buClr>
              <a:buFont typeface="Calibri" panose="020F0502020204030204" pitchFamily="34" charset="0"/>
              <a:buChar char="•"/>
            </a:pPr>
            <a:r>
              <a:rPr lang="nl-NL" sz="2400" dirty="0">
                <a:solidFill>
                  <a:srgbClr val="3C4043"/>
                </a:solidFill>
                <a:latin typeface="Roboto" panose="02000000000000000000" pitchFamily="2" charset="0"/>
              </a:rPr>
              <a:t>Geeft ons energie</a:t>
            </a:r>
          </a:p>
          <a:p>
            <a:pPr marL="800100" lvl="1" indent="-342900">
              <a:buClr>
                <a:srgbClr val="E6007C"/>
              </a:buClr>
              <a:buFont typeface="Calibri" panose="020F0502020204030204" pitchFamily="34" charset="0"/>
              <a:buChar char="•"/>
            </a:pPr>
            <a:r>
              <a:rPr lang="nl-NL" sz="2400" dirty="0">
                <a:solidFill>
                  <a:srgbClr val="3C4043"/>
                </a:solidFill>
                <a:latin typeface="Roboto" panose="02000000000000000000" pitchFamily="2" charset="0"/>
              </a:rPr>
              <a:t>Licht om te zien, voelen en functioneren</a:t>
            </a:r>
            <a:endParaRPr lang="nl-NL" sz="2400" dirty="0"/>
          </a:p>
        </p:txBody>
      </p:sp>
    </p:spTree>
    <p:extLst>
      <p:ext uri="{BB962C8B-B14F-4D97-AF65-F5344CB8AC3E}">
        <p14:creationId xmlns:p14="http://schemas.microsoft.com/office/powerpoint/2010/main" val="1202469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C1771A4-C68A-D248-A2AB-0DB0C81B5B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2180" y="1546260"/>
            <a:ext cx="4699238" cy="4699238"/>
          </a:xfrm>
          <a:prstGeom prst="rect">
            <a:avLst/>
          </a:prstGeom>
        </p:spPr>
      </p:pic>
      <p:pic>
        <p:nvPicPr>
          <p:cNvPr id="12" name="Picture 11" descr="A close up of a sign&#10;&#10;Description automatically generated">
            <a:extLst>
              <a:ext uri="{FF2B5EF4-FFF2-40B4-BE49-F238E27FC236}">
                <a16:creationId xmlns:a16="http://schemas.microsoft.com/office/drawing/2014/main" id="{5DC596FE-2795-0048-97EE-BFE707C38C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0680" y="2842750"/>
            <a:ext cx="1337999" cy="1337999"/>
          </a:xfrm>
          <a:prstGeom prst="rect">
            <a:avLst/>
          </a:prstGeom>
        </p:spPr>
      </p:pic>
      <p:pic>
        <p:nvPicPr>
          <p:cNvPr id="13" name="Picture 12" descr="A picture containing drawing, light&#10;&#10;Description automatically generated">
            <a:extLst>
              <a:ext uri="{FF2B5EF4-FFF2-40B4-BE49-F238E27FC236}">
                <a16:creationId xmlns:a16="http://schemas.microsoft.com/office/drawing/2014/main" id="{EB8E4687-9D97-CA4F-BC9A-10888ADF55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2041" y="3822949"/>
            <a:ext cx="1317433" cy="1317433"/>
          </a:xfrm>
          <a:prstGeom prst="rect">
            <a:avLst/>
          </a:prstGeom>
        </p:spPr>
      </p:pic>
      <p:sp>
        <p:nvSpPr>
          <p:cNvPr id="14" name="Title 2">
            <a:extLst>
              <a:ext uri="{FF2B5EF4-FFF2-40B4-BE49-F238E27FC236}">
                <a16:creationId xmlns:a16="http://schemas.microsoft.com/office/drawing/2014/main" id="{E06DEC2A-44A9-BF4C-BDCC-1408FA535224}"/>
              </a:ext>
            </a:extLst>
          </p:cNvPr>
          <p:cNvSpPr txBox="1">
            <a:spLocks/>
          </p:cNvSpPr>
          <p:nvPr/>
        </p:nvSpPr>
        <p:spPr>
          <a:xfrm>
            <a:off x="8950121" y="5688227"/>
            <a:ext cx="1074403" cy="873603"/>
          </a:xfrm>
          <a:prstGeom prst="rect">
            <a:avLst/>
          </a:prstGeom>
        </p:spPr>
        <p:txBody>
          <a:bodyPr vert="horz" lIns="0" tIns="0" rIns="0" bIns="0" rtlCol="0" anchor="t" anchorCtr="0">
            <a:noAutofit/>
          </a:bodyPr>
          <a:lstStyle>
            <a:lvl1pPr algn="l" defTabSz="1042512" rtl="0" eaLnBrk="1" latinLnBrk="0" hangingPunct="1">
              <a:lnSpc>
                <a:spcPct val="90000"/>
              </a:lnSpc>
              <a:spcBef>
                <a:spcPct val="0"/>
              </a:spcBef>
              <a:buNone/>
              <a:defRPr sz="2400" b="0" kern="1200">
                <a:solidFill>
                  <a:schemeClr val="bg1"/>
                </a:solidFill>
                <a:latin typeface="+mj-lt"/>
                <a:ea typeface="+mj-ea"/>
                <a:cs typeface="+mj-cs"/>
              </a:defRPr>
            </a:lvl1pPr>
          </a:lstStyle>
          <a:p>
            <a:pPr marL="0" marR="0" lvl="0" indent="0" algn="r" defTabSz="104251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ignify Relative Book" panose="02000506040000020004" pitchFamily="50" charset="0"/>
                <a:ea typeface="+mj-ea"/>
                <a:cs typeface="+mj-cs"/>
              </a:rPr>
              <a:t>visual</a:t>
            </a:r>
          </a:p>
          <a:p>
            <a:pPr marL="0" marR="0" lvl="0" indent="0" algn="r" defTabSz="104251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ignify Relative Book" panose="02000506040000020004" pitchFamily="50" charset="0"/>
                <a:ea typeface="+mj-ea"/>
                <a:cs typeface="+mj-cs"/>
              </a:rPr>
              <a:t>biological</a:t>
            </a:r>
          </a:p>
          <a:p>
            <a:pPr marL="0" marR="0" lvl="0" indent="0" algn="r" defTabSz="104251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ignify Relative Book" panose="02000506040000020004" pitchFamily="50" charset="0"/>
                <a:ea typeface="+mj-ea"/>
                <a:cs typeface="+mj-cs"/>
              </a:rPr>
              <a:t>emotional</a:t>
            </a:r>
          </a:p>
        </p:txBody>
      </p:sp>
      <p:grpSp>
        <p:nvGrpSpPr>
          <p:cNvPr id="15" name="Group 14">
            <a:extLst>
              <a:ext uri="{FF2B5EF4-FFF2-40B4-BE49-F238E27FC236}">
                <a16:creationId xmlns:a16="http://schemas.microsoft.com/office/drawing/2014/main" id="{90D3340E-F68F-C448-9BCE-C76D594A3E34}"/>
              </a:ext>
            </a:extLst>
          </p:cNvPr>
          <p:cNvGrpSpPr/>
          <p:nvPr/>
        </p:nvGrpSpPr>
        <p:grpSpPr>
          <a:xfrm>
            <a:off x="5723921" y="3349932"/>
            <a:ext cx="1536700" cy="142568"/>
            <a:chOff x="6326451" y="3349932"/>
            <a:chExt cx="1306249" cy="142568"/>
          </a:xfrm>
        </p:grpSpPr>
        <p:cxnSp>
          <p:nvCxnSpPr>
            <p:cNvPr id="33" name="Straight Connector 32">
              <a:extLst>
                <a:ext uri="{FF2B5EF4-FFF2-40B4-BE49-F238E27FC236}">
                  <a16:creationId xmlns:a16="http://schemas.microsoft.com/office/drawing/2014/main" id="{7EB6C311-5002-2044-8555-940E2F98CB30}"/>
                </a:ext>
              </a:extLst>
            </p:cNvPr>
            <p:cNvCxnSpPr>
              <a:cxnSpLocks/>
            </p:cNvCxnSpPr>
            <p:nvPr/>
          </p:nvCxnSpPr>
          <p:spPr>
            <a:xfrm>
              <a:off x="6326451" y="3479801"/>
              <a:ext cx="1306249" cy="126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C02092-7FDE-9C4E-80EC-A35AAE2A09A3}"/>
                </a:ext>
              </a:extLst>
            </p:cNvPr>
            <p:cNvCxnSpPr>
              <a:cxnSpLocks/>
            </p:cNvCxnSpPr>
            <p:nvPr/>
          </p:nvCxnSpPr>
          <p:spPr>
            <a:xfrm>
              <a:off x="6326451" y="3349932"/>
              <a:ext cx="1306249" cy="1269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1547697-33A7-0348-A3DF-8B8808652E10}"/>
              </a:ext>
            </a:extLst>
          </p:cNvPr>
          <p:cNvGrpSpPr/>
          <p:nvPr/>
        </p:nvGrpSpPr>
        <p:grpSpPr>
          <a:xfrm>
            <a:off x="1964478" y="2717801"/>
            <a:ext cx="2162109" cy="1394131"/>
            <a:chOff x="2755429" y="2717801"/>
            <a:chExt cx="1976700" cy="1394131"/>
          </a:xfrm>
        </p:grpSpPr>
        <p:cxnSp>
          <p:nvCxnSpPr>
            <p:cNvPr id="31" name="Straight Connector 30">
              <a:extLst>
                <a:ext uri="{FF2B5EF4-FFF2-40B4-BE49-F238E27FC236}">
                  <a16:creationId xmlns:a16="http://schemas.microsoft.com/office/drawing/2014/main" id="{431BA0EC-3C44-C04E-9F54-21D90D1201C6}"/>
                </a:ext>
              </a:extLst>
            </p:cNvPr>
            <p:cNvCxnSpPr>
              <a:cxnSpLocks/>
            </p:cNvCxnSpPr>
            <p:nvPr/>
          </p:nvCxnSpPr>
          <p:spPr>
            <a:xfrm>
              <a:off x="2755429" y="2717801"/>
              <a:ext cx="1976699" cy="63213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CC6C5E-B26E-234E-A825-C0A782349C55}"/>
                </a:ext>
              </a:extLst>
            </p:cNvPr>
            <p:cNvCxnSpPr>
              <a:cxnSpLocks/>
            </p:cNvCxnSpPr>
            <p:nvPr/>
          </p:nvCxnSpPr>
          <p:spPr>
            <a:xfrm flipH="1">
              <a:off x="2755430" y="3479801"/>
              <a:ext cx="1976699" cy="6321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7" name="Picture 16" descr="A close up of a logo&#10;&#10;Description automatically generated">
            <a:extLst>
              <a:ext uri="{FF2B5EF4-FFF2-40B4-BE49-F238E27FC236}">
                <a16:creationId xmlns:a16="http://schemas.microsoft.com/office/drawing/2014/main" id="{ACB3EB96-EF6A-F24B-8E29-9123EF4E6D3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3947" y="1714164"/>
            <a:ext cx="1335527" cy="1335527"/>
          </a:xfrm>
          <a:prstGeom prst="rect">
            <a:avLst/>
          </a:prstGeom>
        </p:spPr>
      </p:pic>
      <p:sp>
        <p:nvSpPr>
          <p:cNvPr id="18" name="TextBox 17">
            <a:extLst>
              <a:ext uri="{FF2B5EF4-FFF2-40B4-BE49-F238E27FC236}">
                <a16:creationId xmlns:a16="http://schemas.microsoft.com/office/drawing/2014/main" id="{508256F9-474A-AC43-AB80-7F8CE2627354}"/>
              </a:ext>
            </a:extLst>
          </p:cNvPr>
          <p:cNvSpPr txBox="1"/>
          <p:nvPr/>
        </p:nvSpPr>
        <p:spPr>
          <a:xfrm rot="971860">
            <a:off x="1981699" y="2705221"/>
            <a:ext cx="2221365"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2000" b="0" i="0" u="none" strike="noStrike" kern="1200" cap="none" spc="0" normalizeH="0" baseline="0" noProof="0">
                <a:ln>
                  <a:noFill/>
                </a:ln>
                <a:solidFill>
                  <a:srgbClr val="00E487"/>
                </a:solidFill>
                <a:effectLst/>
                <a:uLnTx/>
                <a:uFillTx/>
                <a:latin typeface="Signify Relative Book"/>
                <a:ea typeface="+mn-ea"/>
                <a:cs typeface="+mn-cs"/>
              </a:rPr>
              <a:t>non visual</a:t>
            </a:r>
          </a:p>
        </p:txBody>
      </p:sp>
      <p:sp>
        <p:nvSpPr>
          <p:cNvPr id="19" name="TextBox 18">
            <a:extLst>
              <a:ext uri="{FF2B5EF4-FFF2-40B4-BE49-F238E27FC236}">
                <a16:creationId xmlns:a16="http://schemas.microsoft.com/office/drawing/2014/main" id="{C55C5759-0BCF-3941-BD4A-5E98508B54E4}"/>
              </a:ext>
            </a:extLst>
          </p:cNvPr>
          <p:cNvSpPr txBox="1"/>
          <p:nvPr/>
        </p:nvSpPr>
        <p:spPr>
          <a:xfrm rot="20628140" flipH="1">
            <a:off x="1905419" y="3488362"/>
            <a:ext cx="2253072"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2000" b="0" i="0" u="none" strike="noStrike" kern="1200" cap="none" spc="0" normalizeH="0" baseline="0" noProof="0">
                <a:ln>
                  <a:noFill/>
                </a:ln>
                <a:solidFill>
                  <a:prstClr val="white"/>
                </a:solidFill>
                <a:effectLst/>
                <a:uLnTx/>
                <a:uFillTx/>
                <a:latin typeface="Signify Relative Book"/>
                <a:ea typeface="+mn-ea"/>
                <a:cs typeface="+mn-cs"/>
              </a:rPr>
              <a:t>visual</a:t>
            </a:r>
          </a:p>
        </p:txBody>
      </p:sp>
      <p:sp>
        <p:nvSpPr>
          <p:cNvPr id="20" name="Freeform: Shape 12">
            <a:extLst>
              <a:ext uri="{FF2B5EF4-FFF2-40B4-BE49-F238E27FC236}">
                <a16:creationId xmlns:a16="http://schemas.microsoft.com/office/drawing/2014/main" id="{48598EE4-9F6B-7249-A038-13F9AF341F45}"/>
              </a:ext>
            </a:extLst>
          </p:cNvPr>
          <p:cNvSpPr/>
          <p:nvPr/>
        </p:nvSpPr>
        <p:spPr>
          <a:xfrm>
            <a:off x="8311545" y="3138488"/>
            <a:ext cx="217488" cy="224143"/>
          </a:xfrm>
          <a:custGeom>
            <a:avLst/>
            <a:gdLst>
              <a:gd name="connsiteX0" fmla="*/ 0 w 174625"/>
              <a:gd name="connsiteY0" fmla="*/ 52387 h 187325"/>
              <a:gd name="connsiteX1" fmla="*/ 87313 w 174625"/>
              <a:gd name="connsiteY1" fmla="*/ 0 h 187325"/>
              <a:gd name="connsiteX2" fmla="*/ 174625 w 174625"/>
              <a:gd name="connsiteY2" fmla="*/ 136525 h 187325"/>
              <a:gd name="connsiteX3" fmla="*/ 90488 w 174625"/>
              <a:gd name="connsiteY3" fmla="*/ 187325 h 187325"/>
              <a:gd name="connsiteX4" fmla="*/ 0 w 174625"/>
              <a:gd name="connsiteY4" fmla="*/ 52387 h 18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25" h="187325">
                <a:moveTo>
                  <a:pt x="0" y="52387"/>
                </a:moveTo>
                <a:lnTo>
                  <a:pt x="87313" y="0"/>
                </a:lnTo>
                <a:lnTo>
                  <a:pt x="174625" y="136525"/>
                </a:lnTo>
                <a:lnTo>
                  <a:pt x="90488" y="187325"/>
                </a:lnTo>
                <a:lnTo>
                  <a:pt x="0" y="5238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21797" rtl="0" eaLnBrk="1" fontAlgn="auto" latinLnBrk="0" hangingPunct="1">
              <a:lnSpc>
                <a:spcPct val="90000"/>
              </a:lnSpc>
              <a:spcBef>
                <a:spcPts val="0"/>
              </a:spcBef>
              <a:spcAft>
                <a:spcPts val="9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Signify Relative Book"/>
              <a:ea typeface="+mn-ea"/>
              <a:cs typeface="+mn-cs"/>
            </a:endParaRPr>
          </a:p>
        </p:txBody>
      </p:sp>
      <p:sp>
        <p:nvSpPr>
          <p:cNvPr id="21" name="Freeform: Shape 15">
            <a:extLst>
              <a:ext uri="{FF2B5EF4-FFF2-40B4-BE49-F238E27FC236}">
                <a16:creationId xmlns:a16="http://schemas.microsoft.com/office/drawing/2014/main" id="{A010DFC3-E4F0-3D45-A711-AB3D0AF9DDDA}"/>
              </a:ext>
            </a:extLst>
          </p:cNvPr>
          <p:cNvSpPr/>
          <p:nvPr/>
        </p:nvSpPr>
        <p:spPr>
          <a:xfrm>
            <a:off x="8865583" y="3379788"/>
            <a:ext cx="477837" cy="222268"/>
          </a:xfrm>
          <a:custGeom>
            <a:avLst/>
            <a:gdLst>
              <a:gd name="connsiteX0" fmla="*/ 0 w 439737"/>
              <a:gd name="connsiteY0" fmla="*/ 71437 h 152400"/>
              <a:gd name="connsiteX1" fmla="*/ 85725 w 439737"/>
              <a:gd name="connsiteY1" fmla="*/ 0 h 152400"/>
              <a:gd name="connsiteX2" fmla="*/ 415925 w 439737"/>
              <a:gd name="connsiteY2" fmla="*/ 17462 h 152400"/>
              <a:gd name="connsiteX3" fmla="*/ 439737 w 439737"/>
              <a:gd name="connsiteY3" fmla="*/ 128587 h 152400"/>
              <a:gd name="connsiteX4" fmla="*/ 330200 w 439737"/>
              <a:gd name="connsiteY4" fmla="*/ 136525 h 152400"/>
              <a:gd name="connsiteX5" fmla="*/ 76200 w 439737"/>
              <a:gd name="connsiteY5" fmla="*/ 152400 h 152400"/>
              <a:gd name="connsiteX6" fmla="*/ 66675 w 439737"/>
              <a:gd name="connsiteY6" fmla="*/ 147637 h 152400"/>
              <a:gd name="connsiteX7" fmla="*/ 0 w 439737"/>
              <a:gd name="connsiteY7" fmla="*/ 7143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37" h="152400">
                <a:moveTo>
                  <a:pt x="0" y="71437"/>
                </a:moveTo>
                <a:lnTo>
                  <a:pt x="85725" y="0"/>
                </a:lnTo>
                <a:lnTo>
                  <a:pt x="415925" y="17462"/>
                </a:lnTo>
                <a:lnTo>
                  <a:pt x="439737" y="128587"/>
                </a:lnTo>
                <a:lnTo>
                  <a:pt x="330200" y="136525"/>
                </a:lnTo>
                <a:lnTo>
                  <a:pt x="76200" y="152400"/>
                </a:lnTo>
                <a:lnTo>
                  <a:pt x="66675" y="147637"/>
                </a:lnTo>
                <a:lnTo>
                  <a:pt x="0" y="7143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21797" rtl="0" eaLnBrk="1" fontAlgn="auto" latinLnBrk="0" hangingPunct="1">
              <a:lnSpc>
                <a:spcPct val="90000"/>
              </a:lnSpc>
              <a:spcBef>
                <a:spcPts val="0"/>
              </a:spcBef>
              <a:spcAft>
                <a:spcPts val="9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Signify Relative Book"/>
              <a:ea typeface="+mn-ea"/>
              <a:cs typeface="+mn-cs"/>
            </a:endParaRPr>
          </a:p>
        </p:txBody>
      </p:sp>
      <p:sp>
        <p:nvSpPr>
          <p:cNvPr id="22" name="Freeform: Shape 11">
            <a:extLst>
              <a:ext uri="{FF2B5EF4-FFF2-40B4-BE49-F238E27FC236}">
                <a16:creationId xmlns:a16="http://schemas.microsoft.com/office/drawing/2014/main" id="{FDAE227E-39C5-6746-844D-9D816E123E79}"/>
              </a:ext>
            </a:extLst>
          </p:cNvPr>
          <p:cNvSpPr/>
          <p:nvPr/>
        </p:nvSpPr>
        <p:spPr>
          <a:xfrm>
            <a:off x="7964199" y="3251200"/>
            <a:ext cx="2162387" cy="238144"/>
          </a:xfrm>
          <a:custGeom>
            <a:avLst/>
            <a:gdLst>
              <a:gd name="connsiteX0" fmla="*/ 0 w 2016760"/>
              <a:gd name="connsiteY0" fmla="*/ 198120 h 238144"/>
              <a:gd name="connsiteX1" fmla="*/ 1107440 w 2016760"/>
              <a:gd name="connsiteY1" fmla="*/ 223520 h 238144"/>
              <a:gd name="connsiteX2" fmla="*/ 2016760 w 2016760"/>
              <a:gd name="connsiteY2" fmla="*/ 0 h 238144"/>
            </a:gdLst>
            <a:ahLst/>
            <a:cxnLst>
              <a:cxn ang="0">
                <a:pos x="connsiteX0" y="connsiteY0"/>
              </a:cxn>
              <a:cxn ang="0">
                <a:pos x="connsiteX1" y="connsiteY1"/>
              </a:cxn>
              <a:cxn ang="0">
                <a:pos x="connsiteX2" y="connsiteY2"/>
              </a:cxn>
            </a:cxnLst>
            <a:rect l="l" t="t" r="r" b="b"/>
            <a:pathLst>
              <a:path w="2016760" h="238144">
                <a:moveTo>
                  <a:pt x="0" y="198120"/>
                </a:moveTo>
                <a:cubicBezTo>
                  <a:pt x="385656" y="227330"/>
                  <a:pt x="771313" y="256540"/>
                  <a:pt x="1107440" y="223520"/>
                </a:cubicBezTo>
                <a:cubicBezTo>
                  <a:pt x="1443567" y="190500"/>
                  <a:pt x="1730163" y="95250"/>
                  <a:pt x="2016760" y="0"/>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21797" rtl="0" eaLnBrk="1" fontAlgn="auto" latinLnBrk="0" hangingPunct="1">
              <a:lnSpc>
                <a:spcPct val="100000"/>
              </a:lnSpc>
              <a:spcBef>
                <a:spcPts val="0"/>
              </a:spcBef>
              <a:spcAft>
                <a:spcPts val="0"/>
              </a:spcAft>
              <a:buClrTx/>
              <a:buSzTx/>
              <a:buFontTx/>
              <a:buNone/>
              <a:tabLst/>
              <a:defRPr/>
            </a:pPr>
            <a:endParaRPr kumimoji="0" lang="en-GB" sz="2054" b="0" i="0" u="none" strike="noStrike" kern="1200" cap="none" spc="0" normalizeH="0" baseline="0" noProof="0">
              <a:ln>
                <a:noFill/>
              </a:ln>
              <a:solidFill>
                <a:prstClr val="black"/>
              </a:solidFill>
              <a:effectLst/>
              <a:uLnTx/>
              <a:uFillTx/>
              <a:latin typeface="Signify Relative Book"/>
              <a:ea typeface="+mn-ea"/>
              <a:cs typeface="+mn-cs"/>
            </a:endParaRPr>
          </a:p>
        </p:txBody>
      </p:sp>
      <p:sp>
        <p:nvSpPr>
          <p:cNvPr id="23" name="Freeform: Shape 17">
            <a:extLst>
              <a:ext uri="{FF2B5EF4-FFF2-40B4-BE49-F238E27FC236}">
                <a16:creationId xmlns:a16="http://schemas.microsoft.com/office/drawing/2014/main" id="{C3902318-62D6-4A4E-B635-75E2A6E5795A}"/>
              </a:ext>
            </a:extLst>
          </p:cNvPr>
          <p:cNvSpPr/>
          <p:nvPr/>
        </p:nvSpPr>
        <p:spPr>
          <a:xfrm>
            <a:off x="9568845" y="3722840"/>
            <a:ext cx="249555" cy="389091"/>
          </a:xfrm>
          <a:custGeom>
            <a:avLst/>
            <a:gdLst>
              <a:gd name="connsiteX0" fmla="*/ 0 w 223837"/>
              <a:gd name="connsiteY0" fmla="*/ 276225 h 346075"/>
              <a:gd name="connsiteX1" fmla="*/ 55562 w 223837"/>
              <a:gd name="connsiteY1" fmla="*/ 346075 h 346075"/>
              <a:gd name="connsiteX2" fmla="*/ 223837 w 223837"/>
              <a:gd name="connsiteY2" fmla="*/ 277813 h 346075"/>
              <a:gd name="connsiteX3" fmla="*/ 180975 w 223837"/>
              <a:gd name="connsiteY3" fmla="*/ 104775 h 346075"/>
              <a:gd name="connsiteX4" fmla="*/ 133350 w 223837"/>
              <a:gd name="connsiteY4" fmla="*/ 0 h 34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 h="346075">
                <a:moveTo>
                  <a:pt x="0" y="276225"/>
                </a:moveTo>
                <a:lnTo>
                  <a:pt x="55562" y="346075"/>
                </a:lnTo>
                <a:lnTo>
                  <a:pt x="223837" y="277813"/>
                </a:lnTo>
                <a:lnTo>
                  <a:pt x="180975" y="104775"/>
                </a:lnTo>
                <a:lnTo>
                  <a:pt x="133350" y="0"/>
                </a:ln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21797" rtl="0" eaLnBrk="1" fontAlgn="auto" latinLnBrk="0" hangingPunct="1">
              <a:lnSpc>
                <a:spcPct val="100000"/>
              </a:lnSpc>
              <a:spcBef>
                <a:spcPts val="0"/>
              </a:spcBef>
              <a:spcAft>
                <a:spcPts val="0"/>
              </a:spcAft>
              <a:buClrTx/>
              <a:buSzTx/>
              <a:buFontTx/>
              <a:buNone/>
              <a:tabLst/>
              <a:defRPr/>
            </a:pPr>
            <a:endParaRPr kumimoji="0" lang="en-GB" sz="2054" b="0" i="0" u="none" strike="noStrike" kern="1200" cap="none" spc="0" normalizeH="0" baseline="0" noProof="0">
              <a:ln>
                <a:noFill/>
              </a:ln>
              <a:solidFill>
                <a:prstClr val="white"/>
              </a:solidFill>
              <a:effectLst/>
              <a:uLnTx/>
              <a:uFillTx/>
              <a:latin typeface="Signify Relative Book"/>
              <a:ea typeface="+mn-ea"/>
              <a:cs typeface="+mn-cs"/>
            </a:endParaRPr>
          </a:p>
        </p:txBody>
      </p:sp>
      <p:sp>
        <p:nvSpPr>
          <p:cNvPr id="24" name="Freeform: Shape 29">
            <a:extLst>
              <a:ext uri="{FF2B5EF4-FFF2-40B4-BE49-F238E27FC236}">
                <a16:creationId xmlns:a16="http://schemas.microsoft.com/office/drawing/2014/main" id="{1106107F-CFA8-CA40-B09B-736F15B31FED}"/>
              </a:ext>
            </a:extLst>
          </p:cNvPr>
          <p:cNvSpPr/>
          <p:nvPr/>
        </p:nvSpPr>
        <p:spPr>
          <a:xfrm>
            <a:off x="7946420" y="3098800"/>
            <a:ext cx="1762639" cy="2279445"/>
          </a:xfrm>
          <a:custGeom>
            <a:avLst/>
            <a:gdLst>
              <a:gd name="connsiteX0" fmla="*/ 0 w 1762639"/>
              <a:gd name="connsiteY0" fmla="*/ 266700 h 2314293"/>
              <a:gd name="connsiteX1" fmla="*/ 666750 w 1762639"/>
              <a:gd name="connsiteY1" fmla="*/ 120650 h 2314293"/>
              <a:gd name="connsiteX2" fmla="*/ 1047750 w 1762639"/>
              <a:gd name="connsiteY2" fmla="*/ 44450 h 2314293"/>
              <a:gd name="connsiteX3" fmla="*/ 1174750 w 1762639"/>
              <a:gd name="connsiteY3" fmla="*/ 381000 h 2314293"/>
              <a:gd name="connsiteX4" fmla="*/ 1358900 w 1762639"/>
              <a:gd name="connsiteY4" fmla="*/ 1384300 h 2314293"/>
              <a:gd name="connsiteX5" fmla="*/ 1727200 w 1762639"/>
              <a:gd name="connsiteY5" fmla="*/ 2273300 h 2314293"/>
              <a:gd name="connsiteX6" fmla="*/ 1727200 w 1762639"/>
              <a:gd name="connsiteY6" fmla="*/ 0 h 231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639" h="2314293">
                <a:moveTo>
                  <a:pt x="0" y="266700"/>
                </a:moveTo>
                <a:lnTo>
                  <a:pt x="666750" y="120650"/>
                </a:lnTo>
                <a:cubicBezTo>
                  <a:pt x="841375" y="83608"/>
                  <a:pt x="963083" y="1058"/>
                  <a:pt x="1047750" y="44450"/>
                </a:cubicBezTo>
                <a:cubicBezTo>
                  <a:pt x="1132417" y="87842"/>
                  <a:pt x="1122892" y="157692"/>
                  <a:pt x="1174750" y="381000"/>
                </a:cubicBezTo>
                <a:cubicBezTo>
                  <a:pt x="1226608" y="604308"/>
                  <a:pt x="1266825" y="1068917"/>
                  <a:pt x="1358900" y="1384300"/>
                </a:cubicBezTo>
                <a:cubicBezTo>
                  <a:pt x="1450975" y="1699683"/>
                  <a:pt x="1665817" y="2504017"/>
                  <a:pt x="1727200" y="2273300"/>
                </a:cubicBezTo>
                <a:cubicBezTo>
                  <a:pt x="1788583" y="2042583"/>
                  <a:pt x="1757891" y="1021291"/>
                  <a:pt x="1727200" y="0"/>
                </a:cubicBezTo>
              </a:path>
            </a:pathLst>
          </a:cu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21797" rtl="0" eaLnBrk="1" fontAlgn="auto" latinLnBrk="0" hangingPunct="1">
              <a:lnSpc>
                <a:spcPct val="100000"/>
              </a:lnSpc>
              <a:spcBef>
                <a:spcPts val="0"/>
              </a:spcBef>
              <a:spcAft>
                <a:spcPts val="0"/>
              </a:spcAft>
              <a:buClrTx/>
              <a:buSzTx/>
              <a:buFontTx/>
              <a:buNone/>
              <a:tabLst/>
              <a:defRPr/>
            </a:pPr>
            <a:endParaRPr kumimoji="0" lang="en-GB" sz="2054" b="0" i="0" u="none" strike="noStrike" kern="1200" cap="none" spc="0" normalizeH="0" baseline="0" noProof="0">
              <a:ln>
                <a:noFill/>
              </a:ln>
              <a:solidFill>
                <a:prstClr val="black"/>
              </a:solidFill>
              <a:effectLst/>
              <a:uLnTx/>
              <a:uFillTx/>
              <a:latin typeface="Signify Relative Book"/>
              <a:ea typeface="+mn-ea"/>
              <a:cs typeface="+mn-cs"/>
            </a:endParaRPr>
          </a:p>
        </p:txBody>
      </p:sp>
      <p:sp>
        <p:nvSpPr>
          <p:cNvPr id="25" name="Oval 24">
            <a:extLst>
              <a:ext uri="{FF2B5EF4-FFF2-40B4-BE49-F238E27FC236}">
                <a16:creationId xmlns:a16="http://schemas.microsoft.com/office/drawing/2014/main" id="{96D44B42-A868-7042-B510-4DB1B85D7289}"/>
              </a:ext>
            </a:extLst>
          </p:cNvPr>
          <p:cNvSpPr/>
          <p:nvPr/>
        </p:nvSpPr>
        <p:spPr>
          <a:xfrm>
            <a:off x="10073986" y="3182035"/>
            <a:ext cx="124568" cy="1245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21797" rtl="0" eaLnBrk="1" fontAlgn="auto" latinLnBrk="0" hangingPunct="1">
              <a:lnSpc>
                <a:spcPct val="90000"/>
              </a:lnSpc>
              <a:spcBef>
                <a:spcPts val="0"/>
              </a:spcBef>
              <a:spcAft>
                <a:spcPts val="90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Signify Relative Book"/>
              <a:ea typeface="+mn-ea"/>
              <a:cs typeface="+mn-cs"/>
            </a:endParaRPr>
          </a:p>
        </p:txBody>
      </p:sp>
      <p:sp>
        <p:nvSpPr>
          <p:cNvPr id="26" name="TextBox 25">
            <a:extLst>
              <a:ext uri="{FF2B5EF4-FFF2-40B4-BE49-F238E27FC236}">
                <a16:creationId xmlns:a16="http://schemas.microsoft.com/office/drawing/2014/main" id="{395955EB-4666-8244-827E-B643D2B36742}"/>
              </a:ext>
            </a:extLst>
          </p:cNvPr>
          <p:cNvSpPr txBox="1"/>
          <p:nvPr/>
        </p:nvSpPr>
        <p:spPr>
          <a:xfrm>
            <a:off x="6174867" y="2422190"/>
            <a:ext cx="2221365"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1600" b="0" i="0" u="none" strike="noStrike" kern="1200" cap="none" spc="0" normalizeH="0" baseline="0" noProof="0">
                <a:ln>
                  <a:noFill/>
                </a:ln>
                <a:solidFill>
                  <a:srgbClr val="00E487"/>
                </a:solidFill>
                <a:effectLst/>
                <a:uLnTx/>
                <a:uFillTx/>
                <a:latin typeface="Signify Relative Book"/>
                <a:ea typeface="+mn-ea"/>
                <a:cs typeface="+mn-cs"/>
              </a:rPr>
              <a:t>Sleep</a:t>
            </a:r>
          </a:p>
        </p:txBody>
      </p:sp>
      <p:sp>
        <p:nvSpPr>
          <p:cNvPr id="27" name="TextBox 26">
            <a:extLst>
              <a:ext uri="{FF2B5EF4-FFF2-40B4-BE49-F238E27FC236}">
                <a16:creationId xmlns:a16="http://schemas.microsoft.com/office/drawing/2014/main" id="{5ABDD597-D19F-D54F-BCA7-C0E7D1461B17}"/>
              </a:ext>
            </a:extLst>
          </p:cNvPr>
          <p:cNvSpPr txBox="1"/>
          <p:nvPr/>
        </p:nvSpPr>
        <p:spPr>
          <a:xfrm>
            <a:off x="7211136" y="1154565"/>
            <a:ext cx="2221365"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E487"/>
                </a:solidFill>
                <a:effectLst/>
                <a:uLnTx/>
                <a:uFillTx/>
                <a:latin typeface="Signify Relative Book"/>
                <a:ea typeface="+mn-ea"/>
                <a:cs typeface="+mn-cs"/>
              </a:rPr>
              <a:t>Cognitive </a:t>
            </a:r>
          </a:p>
          <a:p>
            <a:pPr marL="0" marR="0" lvl="0" indent="0" algn="ctr" defTabSz="52179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E487"/>
                </a:solidFill>
                <a:effectLst/>
                <a:uLnTx/>
                <a:uFillTx/>
                <a:latin typeface="Signify Relative Book"/>
                <a:ea typeface="+mn-ea"/>
                <a:cs typeface="+mn-cs"/>
              </a:rPr>
              <a:t>performance</a:t>
            </a:r>
          </a:p>
        </p:txBody>
      </p:sp>
      <p:sp>
        <p:nvSpPr>
          <p:cNvPr id="28" name="TextBox 27">
            <a:extLst>
              <a:ext uri="{FF2B5EF4-FFF2-40B4-BE49-F238E27FC236}">
                <a16:creationId xmlns:a16="http://schemas.microsoft.com/office/drawing/2014/main" id="{DCB5FE8E-E7F4-FC4A-A952-03DF66052C50}"/>
              </a:ext>
            </a:extLst>
          </p:cNvPr>
          <p:cNvSpPr txBox="1"/>
          <p:nvPr/>
        </p:nvSpPr>
        <p:spPr>
          <a:xfrm>
            <a:off x="9422227" y="1693650"/>
            <a:ext cx="2221365"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1600" b="0" i="0" u="none" strike="noStrike" kern="1200" cap="none" spc="0" normalizeH="0" baseline="0" noProof="0">
                <a:ln>
                  <a:noFill/>
                </a:ln>
                <a:solidFill>
                  <a:srgbClr val="00E487"/>
                </a:solidFill>
                <a:effectLst/>
                <a:uLnTx/>
                <a:uFillTx/>
                <a:latin typeface="Signify Relative Book"/>
                <a:ea typeface="+mn-ea"/>
                <a:cs typeface="+mn-cs"/>
              </a:rPr>
              <a:t>Mood</a:t>
            </a:r>
          </a:p>
        </p:txBody>
      </p:sp>
      <p:sp>
        <p:nvSpPr>
          <p:cNvPr id="29" name="TextBox 28">
            <a:extLst>
              <a:ext uri="{FF2B5EF4-FFF2-40B4-BE49-F238E27FC236}">
                <a16:creationId xmlns:a16="http://schemas.microsoft.com/office/drawing/2014/main" id="{81051469-35FB-A242-9949-45086441E2D4}"/>
              </a:ext>
            </a:extLst>
          </p:cNvPr>
          <p:cNvSpPr txBox="1"/>
          <p:nvPr/>
        </p:nvSpPr>
        <p:spPr>
          <a:xfrm>
            <a:off x="10189682" y="2734561"/>
            <a:ext cx="2221365"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1600" b="0" i="0" u="none" strike="noStrike" kern="1200" cap="none" spc="0" normalizeH="0" baseline="0" noProof="0">
                <a:ln>
                  <a:noFill/>
                </a:ln>
                <a:solidFill>
                  <a:srgbClr val="00E487"/>
                </a:solidFill>
                <a:effectLst/>
                <a:uLnTx/>
                <a:uFillTx/>
                <a:latin typeface="Signify Relative Book"/>
                <a:ea typeface="+mn-ea"/>
                <a:cs typeface="+mn-cs"/>
              </a:rPr>
              <a:t>Memory</a:t>
            </a:r>
          </a:p>
        </p:txBody>
      </p:sp>
      <p:sp>
        <p:nvSpPr>
          <p:cNvPr id="30" name="TextBox 29">
            <a:extLst>
              <a:ext uri="{FF2B5EF4-FFF2-40B4-BE49-F238E27FC236}">
                <a16:creationId xmlns:a16="http://schemas.microsoft.com/office/drawing/2014/main" id="{BF2F2AAA-5DA5-A74B-B383-79D7B0734ACE}"/>
              </a:ext>
            </a:extLst>
          </p:cNvPr>
          <p:cNvSpPr txBox="1"/>
          <p:nvPr/>
        </p:nvSpPr>
        <p:spPr>
          <a:xfrm>
            <a:off x="9869132" y="4309948"/>
            <a:ext cx="2221365" cy="399144"/>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1600" b="0" i="0" u="none" strike="noStrike" kern="1200" cap="none" spc="0" normalizeH="0" baseline="0" noProof="0">
                <a:ln>
                  <a:noFill/>
                </a:ln>
                <a:solidFill>
                  <a:srgbClr val="00E487"/>
                </a:solidFill>
                <a:effectLst/>
                <a:uLnTx/>
                <a:uFillTx/>
                <a:latin typeface="Signify Relative Book"/>
                <a:ea typeface="+mn-ea"/>
                <a:cs typeface="+mn-cs"/>
              </a:rPr>
              <a:t>Hormones</a:t>
            </a:r>
          </a:p>
        </p:txBody>
      </p:sp>
      <p:grpSp>
        <p:nvGrpSpPr>
          <p:cNvPr id="35" name="Group 34">
            <a:extLst>
              <a:ext uri="{FF2B5EF4-FFF2-40B4-BE49-F238E27FC236}">
                <a16:creationId xmlns:a16="http://schemas.microsoft.com/office/drawing/2014/main" id="{1315CAF9-95A3-2A4F-9CFE-B689493BF23E}"/>
              </a:ext>
            </a:extLst>
          </p:cNvPr>
          <p:cNvGrpSpPr/>
          <p:nvPr/>
        </p:nvGrpSpPr>
        <p:grpSpPr>
          <a:xfrm>
            <a:off x="3759144" y="4916586"/>
            <a:ext cx="3485915" cy="1552969"/>
            <a:chOff x="4026270" y="4916586"/>
            <a:chExt cx="3485915" cy="1552969"/>
          </a:xfrm>
        </p:grpSpPr>
        <p:sp>
          <p:nvSpPr>
            <p:cNvPr id="36" name="Freeform: Shape 129">
              <a:extLst>
                <a:ext uri="{FF2B5EF4-FFF2-40B4-BE49-F238E27FC236}">
                  <a16:creationId xmlns:a16="http://schemas.microsoft.com/office/drawing/2014/main" id="{44643F94-2785-C044-83BD-943AD8538ABB}"/>
                </a:ext>
              </a:extLst>
            </p:cNvPr>
            <p:cNvSpPr/>
            <p:nvPr/>
          </p:nvSpPr>
          <p:spPr>
            <a:xfrm>
              <a:off x="4119321" y="4920615"/>
              <a:ext cx="1296585" cy="1091427"/>
            </a:xfrm>
            <a:custGeom>
              <a:avLst/>
              <a:gdLst>
                <a:gd name="connsiteX0" fmla="*/ 0 w 1790700"/>
                <a:gd name="connsiteY0" fmla="*/ 1507359 h 1507359"/>
                <a:gd name="connsiteX1" fmla="*/ 148166 w 1790700"/>
                <a:gd name="connsiteY1" fmla="*/ 1308392 h 1507359"/>
                <a:gd name="connsiteX2" fmla="*/ 334433 w 1790700"/>
                <a:gd name="connsiteY2" fmla="*/ 673392 h 1507359"/>
                <a:gd name="connsiteX3" fmla="*/ 486833 w 1790700"/>
                <a:gd name="connsiteY3" fmla="*/ 161159 h 1507359"/>
                <a:gd name="connsiteX4" fmla="*/ 546100 w 1790700"/>
                <a:gd name="connsiteY4" fmla="*/ 34159 h 1507359"/>
                <a:gd name="connsiteX5" fmla="*/ 630766 w 1790700"/>
                <a:gd name="connsiteY5" fmla="*/ 292 h 1507359"/>
                <a:gd name="connsiteX6" fmla="*/ 762000 w 1790700"/>
                <a:gd name="connsiteY6" fmla="*/ 46859 h 1507359"/>
                <a:gd name="connsiteX7" fmla="*/ 850900 w 1790700"/>
                <a:gd name="connsiteY7" fmla="*/ 156925 h 1507359"/>
                <a:gd name="connsiteX8" fmla="*/ 922866 w 1790700"/>
                <a:gd name="connsiteY8" fmla="*/ 211959 h 1507359"/>
                <a:gd name="connsiteX9" fmla="*/ 986366 w 1790700"/>
                <a:gd name="connsiteY9" fmla="*/ 322025 h 1507359"/>
                <a:gd name="connsiteX10" fmla="*/ 1109133 w 1790700"/>
                <a:gd name="connsiteY10" fmla="*/ 597192 h 1507359"/>
                <a:gd name="connsiteX11" fmla="*/ 1248833 w 1790700"/>
                <a:gd name="connsiteY11" fmla="*/ 830025 h 1507359"/>
                <a:gd name="connsiteX12" fmla="*/ 1490133 w 1790700"/>
                <a:gd name="connsiteY12" fmla="*/ 1189859 h 1507359"/>
                <a:gd name="connsiteX13" fmla="*/ 1659466 w 1790700"/>
                <a:gd name="connsiteY13" fmla="*/ 1409992 h 1507359"/>
                <a:gd name="connsiteX14" fmla="*/ 1790700 w 1790700"/>
                <a:gd name="connsiteY14" fmla="*/ 1498892 h 15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700" h="1507359">
                  <a:moveTo>
                    <a:pt x="0" y="1507359"/>
                  </a:moveTo>
                  <a:cubicBezTo>
                    <a:pt x="46213" y="1477373"/>
                    <a:pt x="92427" y="1447387"/>
                    <a:pt x="148166" y="1308392"/>
                  </a:cubicBezTo>
                  <a:cubicBezTo>
                    <a:pt x="203905" y="1169397"/>
                    <a:pt x="277989" y="864597"/>
                    <a:pt x="334433" y="673392"/>
                  </a:cubicBezTo>
                  <a:cubicBezTo>
                    <a:pt x="390877" y="482187"/>
                    <a:pt x="451555" y="267698"/>
                    <a:pt x="486833" y="161159"/>
                  </a:cubicBezTo>
                  <a:cubicBezTo>
                    <a:pt x="522111" y="54620"/>
                    <a:pt x="522111" y="60970"/>
                    <a:pt x="546100" y="34159"/>
                  </a:cubicBezTo>
                  <a:cubicBezTo>
                    <a:pt x="570089" y="7348"/>
                    <a:pt x="594783" y="-1825"/>
                    <a:pt x="630766" y="292"/>
                  </a:cubicBezTo>
                  <a:cubicBezTo>
                    <a:pt x="666749" y="2409"/>
                    <a:pt x="725311" y="20753"/>
                    <a:pt x="762000" y="46859"/>
                  </a:cubicBezTo>
                  <a:cubicBezTo>
                    <a:pt x="798689" y="72964"/>
                    <a:pt x="824089" y="129408"/>
                    <a:pt x="850900" y="156925"/>
                  </a:cubicBezTo>
                  <a:cubicBezTo>
                    <a:pt x="877711" y="184442"/>
                    <a:pt x="900288" y="184442"/>
                    <a:pt x="922866" y="211959"/>
                  </a:cubicBezTo>
                  <a:cubicBezTo>
                    <a:pt x="945444" y="239476"/>
                    <a:pt x="955321" y="257819"/>
                    <a:pt x="986366" y="322025"/>
                  </a:cubicBezTo>
                  <a:cubicBezTo>
                    <a:pt x="1017411" y="386231"/>
                    <a:pt x="1065388" y="512525"/>
                    <a:pt x="1109133" y="597192"/>
                  </a:cubicBezTo>
                  <a:cubicBezTo>
                    <a:pt x="1152878" y="681859"/>
                    <a:pt x="1185333" y="731247"/>
                    <a:pt x="1248833" y="830025"/>
                  </a:cubicBezTo>
                  <a:cubicBezTo>
                    <a:pt x="1312333" y="928803"/>
                    <a:pt x="1421694" y="1093198"/>
                    <a:pt x="1490133" y="1189859"/>
                  </a:cubicBezTo>
                  <a:cubicBezTo>
                    <a:pt x="1558572" y="1286520"/>
                    <a:pt x="1609371" y="1358486"/>
                    <a:pt x="1659466" y="1409992"/>
                  </a:cubicBezTo>
                  <a:cubicBezTo>
                    <a:pt x="1709561" y="1461498"/>
                    <a:pt x="1750130" y="1480195"/>
                    <a:pt x="1790700" y="1498892"/>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21797" rtl="0" eaLnBrk="1" fontAlgn="auto" latinLnBrk="0" hangingPunct="1">
                <a:lnSpc>
                  <a:spcPct val="100000"/>
                </a:lnSpc>
                <a:spcBef>
                  <a:spcPts val="0"/>
                </a:spcBef>
                <a:spcAft>
                  <a:spcPts val="0"/>
                </a:spcAft>
                <a:buClrTx/>
                <a:buSzTx/>
                <a:buFontTx/>
                <a:buNone/>
                <a:tabLst/>
                <a:defRPr/>
              </a:pPr>
              <a:endParaRPr kumimoji="0" lang="en-GB" sz="2054" b="0" i="0" u="none" strike="noStrike" kern="1200" cap="none" spc="0" normalizeH="0" baseline="0" noProof="0">
                <a:ln>
                  <a:noFill/>
                </a:ln>
                <a:solidFill>
                  <a:prstClr val="white"/>
                </a:solidFill>
                <a:effectLst/>
                <a:uLnTx/>
                <a:uFillTx/>
                <a:latin typeface="Signify Relative Book"/>
                <a:ea typeface="+mn-ea"/>
                <a:cs typeface="+mn-cs"/>
              </a:endParaRPr>
            </a:p>
          </p:txBody>
        </p:sp>
        <p:grpSp>
          <p:nvGrpSpPr>
            <p:cNvPr id="37" name="Group 36">
              <a:extLst>
                <a:ext uri="{FF2B5EF4-FFF2-40B4-BE49-F238E27FC236}">
                  <a16:creationId xmlns:a16="http://schemas.microsoft.com/office/drawing/2014/main" id="{2254981C-5DB6-1147-ACEA-7008AEC51638}"/>
                </a:ext>
              </a:extLst>
            </p:cNvPr>
            <p:cNvGrpSpPr/>
            <p:nvPr/>
          </p:nvGrpSpPr>
          <p:grpSpPr>
            <a:xfrm>
              <a:off x="4026270" y="4916586"/>
              <a:ext cx="3485915" cy="1552969"/>
              <a:chOff x="4026270" y="5210852"/>
              <a:chExt cx="3485915" cy="1552969"/>
            </a:xfrm>
          </p:grpSpPr>
          <p:grpSp>
            <p:nvGrpSpPr>
              <p:cNvPr id="38" name="Group 37">
                <a:extLst>
                  <a:ext uri="{FF2B5EF4-FFF2-40B4-BE49-F238E27FC236}">
                    <a16:creationId xmlns:a16="http://schemas.microsoft.com/office/drawing/2014/main" id="{6BF63141-FDA3-F54C-B8A8-3370D79DAA8A}"/>
                  </a:ext>
                </a:extLst>
              </p:cNvPr>
              <p:cNvGrpSpPr/>
              <p:nvPr/>
            </p:nvGrpSpPr>
            <p:grpSpPr>
              <a:xfrm>
                <a:off x="4049859" y="5210852"/>
                <a:ext cx="2045031" cy="1282613"/>
                <a:chOff x="3571667" y="4838013"/>
                <a:chExt cx="2824371" cy="1771404"/>
              </a:xfrm>
            </p:grpSpPr>
            <p:sp>
              <p:nvSpPr>
                <p:cNvPr id="48" name="Freeform: Shape 141">
                  <a:extLst>
                    <a:ext uri="{FF2B5EF4-FFF2-40B4-BE49-F238E27FC236}">
                      <a16:creationId xmlns:a16="http://schemas.microsoft.com/office/drawing/2014/main" id="{C510A70E-0F86-3D46-BCEC-F1C0FD31B4A1}"/>
                    </a:ext>
                  </a:extLst>
                </p:cNvPr>
                <p:cNvSpPr/>
                <p:nvPr/>
              </p:nvSpPr>
              <p:spPr>
                <a:xfrm>
                  <a:off x="3678768" y="4838013"/>
                  <a:ext cx="2611965" cy="1501173"/>
                </a:xfrm>
                <a:custGeom>
                  <a:avLst/>
                  <a:gdLst>
                    <a:gd name="connsiteX0" fmla="*/ 0 w 2611966"/>
                    <a:gd name="connsiteY0" fmla="*/ 1501173 h 1501173"/>
                    <a:gd name="connsiteX1" fmla="*/ 207433 w 2611966"/>
                    <a:gd name="connsiteY1" fmla="*/ 1463073 h 1501173"/>
                    <a:gd name="connsiteX2" fmla="*/ 448733 w 2611966"/>
                    <a:gd name="connsiteY2" fmla="*/ 1399573 h 1501173"/>
                    <a:gd name="connsiteX3" fmla="*/ 592666 w 2611966"/>
                    <a:gd name="connsiteY3" fmla="*/ 1344540 h 1501173"/>
                    <a:gd name="connsiteX4" fmla="*/ 795866 w 2611966"/>
                    <a:gd name="connsiteY4" fmla="*/ 1166740 h 1501173"/>
                    <a:gd name="connsiteX5" fmla="*/ 901700 w 2611966"/>
                    <a:gd name="connsiteY5" fmla="*/ 1035507 h 1501173"/>
                    <a:gd name="connsiteX6" fmla="*/ 1011766 w 2611966"/>
                    <a:gd name="connsiteY6" fmla="*/ 722240 h 1501173"/>
                    <a:gd name="connsiteX7" fmla="*/ 1113366 w 2611966"/>
                    <a:gd name="connsiteY7" fmla="*/ 366640 h 1501173"/>
                    <a:gd name="connsiteX8" fmla="*/ 1253066 w 2611966"/>
                    <a:gd name="connsiteY8" fmla="*/ 83007 h 1501173"/>
                    <a:gd name="connsiteX9" fmla="*/ 1375833 w 2611966"/>
                    <a:gd name="connsiteY9" fmla="*/ 6807 h 1501173"/>
                    <a:gd name="connsiteX10" fmla="*/ 1524000 w 2611966"/>
                    <a:gd name="connsiteY10" fmla="*/ 19507 h 1501173"/>
                    <a:gd name="connsiteX11" fmla="*/ 1621366 w 2611966"/>
                    <a:gd name="connsiteY11" fmla="*/ 146507 h 1501173"/>
                    <a:gd name="connsiteX12" fmla="*/ 1752600 w 2611966"/>
                    <a:gd name="connsiteY12" fmla="*/ 387807 h 1501173"/>
                    <a:gd name="connsiteX13" fmla="*/ 1930400 w 2611966"/>
                    <a:gd name="connsiteY13" fmla="*/ 722240 h 1501173"/>
                    <a:gd name="connsiteX14" fmla="*/ 2120900 w 2611966"/>
                    <a:gd name="connsiteY14" fmla="*/ 1128640 h 1501173"/>
                    <a:gd name="connsiteX15" fmla="*/ 2243666 w 2611966"/>
                    <a:gd name="connsiteY15" fmla="*/ 1314907 h 1501173"/>
                    <a:gd name="connsiteX16" fmla="*/ 2404533 w 2611966"/>
                    <a:gd name="connsiteY16" fmla="*/ 1424973 h 1501173"/>
                    <a:gd name="connsiteX17" fmla="*/ 2611966 w 2611966"/>
                    <a:gd name="connsiteY17" fmla="*/ 1501173 h 150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1966" h="1501173">
                      <a:moveTo>
                        <a:pt x="0" y="1501173"/>
                      </a:moveTo>
                      <a:cubicBezTo>
                        <a:pt x="66322" y="1490589"/>
                        <a:pt x="132644" y="1480006"/>
                        <a:pt x="207433" y="1463073"/>
                      </a:cubicBezTo>
                      <a:cubicBezTo>
                        <a:pt x="282222" y="1446140"/>
                        <a:pt x="384528" y="1419328"/>
                        <a:pt x="448733" y="1399573"/>
                      </a:cubicBezTo>
                      <a:cubicBezTo>
                        <a:pt x="512939" y="1379817"/>
                        <a:pt x="534811" y="1383345"/>
                        <a:pt x="592666" y="1344540"/>
                      </a:cubicBezTo>
                      <a:cubicBezTo>
                        <a:pt x="650521" y="1305735"/>
                        <a:pt x="744360" y="1218245"/>
                        <a:pt x="795866" y="1166740"/>
                      </a:cubicBezTo>
                      <a:cubicBezTo>
                        <a:pt x="847372" y="1115235"/>
                        <a:pt x="865717" y="1109590"/>
                        <a:pt x="901700" y="1035507"/>
                      </a:cubicBezTo>
                      <a:cubicBezTo>
                        <a:pt x="937683" y="961424"/>
                        <a:pt x="976488" y="833718"/>
                        <a:pt x="1011766" y="722240"/>
                      </a:cubicBezTo>
                      <a:cubicBezTo>
                        <a:pt x="1047044" y="610762"/>
                        <a:pt x="1073149" y="473179"/>
                        <a:pt x="1113366" y="366640"/>
                      </a:cubicBezTo>
                      <a:cubicBezTo>
                        <a:pt x="1153583" y="260101"/>
                        <a:pt x="1209322" y="142979"/>
                        <a:pt x="1253066" y="83007"/>
                      </a:cubicBezTo>
                      <a:cubicBezTo>
                        <a:pt x="1296811" y="23035"/>
                        <a:pt x="1330677" y="17390"/>
                        <a:pt x="1375833" y="6807"/>
                      </a:cubicBezTo>
                      <a:cubicBezTo>
                        <a:pt x="1420989" y="-3776"/>
                        <a:pt x="1483078" y="-3776"/>
                        <a:pt x="1524000" y="19507"/>
                      </a:cubicBezTo>
                      <a:cubicBezTo>
                        <a:pt x="1564922" y="42790"/>
                        <a:pt x="1583266" y="85124"/>
                        <a:pt x="1621366" y="146507"/>
                      </a:cubicBezTo>
                      <a:cubicBezTo>
                        <a:pt x="1659466" y="207890"/>
                        <a:pt x="1701094" y="291851"/>
                        <a:pt x="1752600" y="387807"/>
                      </a:cubicBezTo>
                      <a:cubicBezTo>
                        <a:pt x="1804106" y="483762"/>
                        <a:pt x="1869017" y="598768"/>
                        <a:pt x="1930400" y="722240"/>
                      </a:cubicBezTo>
                      <a:cubicBezTo>
                        <a:pt x="1991783" y="845712"/>
                        <a:pt x="2068689" y="1029862"/>
                        <a:pt x="2120900" y="1128640"/>
                      </a:cubicBezTo>
                      <a:cubicBezTo>
                        <a:pt x="2173111" y="1227418"/>
                        <a:pt x="2196394" y="1265518"/>
                        <a:pt x="2243666" y="1314907"/>
                      </a:cubicBezTo>
                      <a:cubicBezTo>
                        <a:pt x="2290938" y="1364296"/>
                        <a:pt x="2343150" y="1393929"/>
                        <a:pt x="2404533" y="1424973"/>
                      </a:cubicBezTo>
                      <a:cubicBezTo>
                        <a:pt x="2465916" y="1456017"/>
                        <a:pt x="2538941" y="1478595"/>
                        <a:pt x="2611966" y="1501173"/>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21797" rtl="0" eaLnBrk="1" fontAlgn="auto" latinLnBrk="0" hangingPunct="1">
                    <a:lnSpc>
                      <a:spcPct val="100000"/>
                    </a:lnSpc>
                    <a:spcBef>
                      <a:spcPts val="0"/>
                    </a:spcBef>
                    <a:spcAft>
                      <a:spcPts val="0"/>
                    </a:spcAft>
                    <a:buClrTx/>
                    <a:buSzTx/>
                    <a:buFontTx/>
                    <a:buNone/>
                    <a:tabLst/>
                    <a:defRPr/>
                  </a:pPr>
                  <a:endParaRPr kumimoji="0" lang="en-GB" sz="2054" b="0" i="0" u="none" strike="noStrike" kern="1200" cap="none" spc="0" normalizeH="0" baseline="0" noProof="0">
                    <a:ln>
                      <a:noFill/>
                    </a:ln>
                    <a:solidFill>
                      <a:prstClr val="white"/>
                    </a:solidFill>
                    <a:effectLst/>
                    <a:uLnTx/>
                    <a:uFillTx/>
                    <a:latin typeface="Signify Relative Book"/>
                    <a:ea typeface="+mn-ea"/>
                    <a:cs typeface="+mn-cs"/>
                  </a:endParaRPr>
                </a:p>
              </p:txBody>
            </p:sp>
            <p:grpSp>
              <p:nvGrpSpPr>
                <p:cNvPr id="49" name="Group 48">
                  <a:extLst>
                    <a:ext uri="{FF2B5EF4-FFF2-40B4-BE49-F238E27FC236}">
                      <a16:creationId xmlns:a16="http://schemas.microsoft.com/office/drawing/2014/main" id="{E3F9C331-E2DB-5048-937E-FA9AD155DEC2}"/>
                    </a:ext>
                  </a:extLst>
                </p:cNvPr>
                <p:cNvGrpSpPr/>
                <p:nvPr/>
              </p:nvGrpSpPr>
              <p:grpSpPr>
                <a:xfrm>
                  <a:off x="3571667" y="6351342"/>
                  <a:ext cx="2824371" cy="258075"/>
                  <a:chOff x="3571667" y="6351342"/>
                  <a:chExt cx="2824371" cy="258075"/>
                </a:xfrm>
              </p:grpSpPr>
              <p:pic>
                <p:nvPicPr>
                  <p:cNvPr id="50" name="Picture 49" descr="A close up of text on a white background&#10;&#10;Description automatically generated">
                    <a:extLst>
                      <a:ext uri="{FF2B5EF4-FFF2-40B4-BE49-F238E27FC236}">
                        <a16:creationId xmlns:a16="http://schemas.microsoft.com/office/drawing/2014/main" id="{D630CE4E-B24B-EB48-91B4-6AA91A0BDA1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82988" y="6351342"/>
                    <a:ext cx="2803206" cy="153412"/>
                  </a:xfrm>
                  <a:prstGeom prst="rect">
                    <a:avLst/>
                  </a:prstGeom>
                  <a:ln w="19050">
                    <a:solidFill>
                      <a:schemeClr val="bg1"/>
                    </a:solidFill>
                  </a:ln>
                </p:spPr>
              </p:pic>
              <p:grpSp>
                <p:nvGrpSpPr>
                  <p:cNvPr id="51" name="Group 50">
                    <a:extLst>
                      <a:ext uri="{FF2B5EF4-FFF2-40B4-BE49-F238E27FC236}">
                        <a16:creationId xmlns:a16="http://schemas.microsoft.com/office/drawing/2014/main" id="{4416DFD2-7424-6B4E-91B6-E56294555F5A}"/>
                      </a:ext>
                    </a:extLst>
                  </p:cNvPr>
                  <p:cNvGrpSpPr/>
                  <p:nvPr/>
                </p:nvGrpSpPr>
                <p:grpSpPr>
                  <a:xfrm>
                    <a:off x="3571667" y="6517971"/>
                    <a:ext cx="2824371" cy="91446"/>
                    <a:chOff x="3571667" y="6517971"/>
                    <a:chExt cx="2824371" cy="91446"/>
                  </a:xfrm>
                </p:grpSpPr>
                <p:grpSp>
                  <p:nvGrpSpPr>
                    <p:cNvPr id="52" name="Group 51">
                      <a:extLst>
                        <a:ext uri="{FF2B5EF4-FFF2-40B4-BE49-F238E27FC236}">
                          <a16:creationId xmlns:a16="http://schemas.microsoft.com/office/drawing/2014/main" id="{D3675787-8D3E-FF49-82BF-B9DA9280A236}"/>
                        </a:ext>
                      </a:extLst>
                    </p:cNvPr>
                    <p:cNvGrpSpPr/>
                    <p:nvPr/>
                  </p:nvGrpSpPr>
                  <p:grpSpPr>
                    <a:xfrm>
                      <a:off x="3749675" y="6517971"/>
                      <a:ext cx="2646363" cy="91446"/>
                      <a:chOff x="3762375" y="6606280"/>
                      <a:chExt cx="2660650" cy="91446"/>
                    </a:xfrm>
                  </p:grpSpPr>
                  <p:cxnSp>
                    <p:nvCxnSpPr>
                      <p:cNvPr id="54" name="Straight Connector 53">
                        <a:extLst>
                          <a:ext uri="{FF2B5EF4-FFF2-40B4-BE49-F238E27FC236}">
                            <a16:creationId xmlns:a16="http://schemas.microsoft.com/office/drawing/2014/main" id="{9931DF06-BB10-BB44-B756-96647F50ECA3}"/>
                          </a:ext>
                        </a:extLst>
                      </p:cNvPr>
                      <p:cNvCxnSpPr>
                        <a:cxnSpLocks/>
                      </p:cNvCxnSpPr>
                      <p:nvPr/>
                    </p:nvCxnSpPr>
                    <p:spPr>
                      <a:xfrm>
                        <a:off x="3762375" y="6606280"/>
                        <a:ext cx="0" cy="914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0F5F21-A925-EC4C-B2B5-1BC081B2CA9B}"/>
                          </a:ext>
                        </a:extLst>
                      </p:cNvPr>
                      <p:cNvCxnSpPr>
                        <a:cxnSpLocks/>
                      </p:cNvCxnSpPr>
                      <p:nvPr/>
                    </p:nvCxnSpPr>
                    <p:spPr>
                      <a:xfrm>
                        <a:off x="4649260" y="6606280"/>
                        <a:ext cx="0" cy="914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0FB6171-1C59-2941-A91E-A2679CA51517}"/>
                          </a:ext>
                        </a:extLst>
                      </p:cNvPr>
                      <p:cNvCxnSpPr>
                        <a:cxnSpLocks/>
                      </p:cNvCxnSpPr>
                      <p:nvPr/>
                    </p:nvCxnSpPr>
                    <p:spPr>
                      <a:xfrm>
                        <a:off x="5536145" y="6606280"/>
                        <a:ext cx="0" cy="914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89EF65A-EAA8-8544-AEEE-A5C6D9B350F6}"/>
                          </a:ext>
                        </a:extLst>
                      </p:cNvPr>
                      <p:cNvCxnSpPr>
                        <a:cxnSpLocks/>
                      </p:cNvCxnSpPr>
                      <p:nvPr/>
                    </p:nvCxnSpPr>
                    <p:spPr>
                      <a:xfrm>
                        <a:off x="6423025" y="6606280"/>
                        <a:ext cx="0" cy="9144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FBBDD8D-6F1F-8948-8F7B-37CF2CD99804}"/>
                          </a:ext>
                        </a:extLst>
                      </p:cNvPr>
                      <p:cNvCxnSpPr>
                        <a:cxnSpLocks/>
                      </p:cNvCxnSpPr>
                      <p:nvPr/>
                    </p:nvCxnSpPr>
                    <p:spPr>
                      <a:xfrm>
                        <a:off x="3939752"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59AC5D1-E7D2-AC4C-AFA4-86EE4982CABE}"/>
                          </a:ext>
                        </a:extLst>
                      </p:cNvPr>
                      <p:cNvCxnSpPr>
                        <a:cxnSpLocks/>
                      </p:cNvCxnSpPr>
                      <p:nvPr/>
                    </p:nvCxnSpPr>
                    <p:spPr>
                      <a:xfrm>
                        <a:off x="4117129"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A3EAAE0-9F16-194F-85EE-9B5F04B405E2}"/>
                          </a:ext>
                        </a:extLst>
                      </p:cNvPr>
                      <p:cNvCxnSpPr>
                        <a:cxnSpLocks/>
                      </p:cNvCxnSpPr>
                      <p:nvPr/>
                    </p:nvCxnSpPr>
                    <p:spPr>
                      <a:xfrm>
                        <a:off x="4294506"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CA519D-2782-354C-AF2C-E0C3BB0E773E}"/>
                          </a:ext>
                        </a:extLst>
                      </p:cNvPr>
                      <p:cNvCxnSpPr>
                        <a:cxnSpLocks/>
                      </p:cNvCxnSpPr>
                      <p:nvPr/>
                    </p:nvCxnSpPr>
                    <p:spPr>
                      <a:xfrm>
                        <a:off x="4471883"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ECD5386-C057-B74D-BC05-6046C3D91648}"/>
                          </a:ext>
                        </a:extLst>
                      </p:cNvPr>
                      <p:cNvCxnSpPr>
                        <a:cxnSpLocks/>
                      </p:cNvCxnSpPr>
                      <p:nvPr/>
                    </p:nvCxnSpPr>
                    <p:spPr>
                      <a:xfrm>
                        <a:off x="4826637"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6A0F284-DEF6-8349-A4AA-461E0B171F6D}"/>
                          </a:ext>
                        </a:extLst>
                      </p:cNvPr>
                      <p:cNvCxnSpPr>
                        <a:cxnSpLocks/>
                      </p:cNvCxnSpPr>
                      <p:nvPr/>
                    </p:nvCxnSpPr>
                    <p:spPr>
                      <a:xfrm>
                        <a:off x="5004014"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D652A56-6D0A-DE4E-B058-7DCC75B35A7A}"/>
                          </a:ext>
                        </a:extLst>
                      </p:cNvPr>
                      <p:cNvCxnSpPr>
                        <a:cxnSpLocks/>
                      </p:cNvCxnSpPr>
                      <p:nvPr/>
                    </p:nvCxnSpPr>
                    <p:spPr>
                      <a:xfrm>
                        <a:off x="5181391"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F4B68D-C363-4C48-8BCB-FF368C2FF97C}"/>
                          </a:ext>
                        </a:extLst>
                      </p:cNvPr>
                      <p:cNvCxnSpPr>
                        <a:cxnSpLocks/>
                      </p:cNvCxnSpPr>
                      <p:nvPr/>
                    </p:nvCxnSpPr>
                    <p:spPr>
                      <a:xfrm>
                        <a:off x="5358768"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E9183A-FBEB-1645-80A6-AD2A1E5C3163}"/>
                          </a:ext>
                        </a:extLst>
                      </p:cNvPr>
                      <p:cNvCxnSpPr>
                        <a:cxnSpLocks/>
                      </p:cNvCxnSpPr>
                      <p:nvPr/>
                    </p:nvCxnSpPr>
                    <p:spPr>
                      <a:xfrm>
                        <a:off x="5713522"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5A7F2FF-0FE3-654D-BB44-820EDEDC4CDA}"/>
                          </a:ext>
                        </a:extLst>
                      </p:cNvPr>
                      <p:cNvCxnSpPr>
                        <a:cxnSpLocks/>
                      </p:cNvCxnSpPr>
                      <p:nvPr/>
                    </p:nvCxnSpPr>
                    <p:spPr>
                      <a:xfrm>
                        <a:off x="5890899"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9CE7048-11EE-3540-9FE5-83C6CD6D5FB5}"/>
                          </a:ext>
                        </a:extLst>
                      </p:cNvPr>
                      <p:cNvCxnSpPr>
                        <a:cxnSpLocks/>
                      </p:cNvCxnSpPr>
                      <p:nvPr/>
                    </p:nvCxnSpPr>
                    <p:spPr>
                      <a:xfrm>
                        <a:off x="6068276"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F113657-D1EC-6D4D-9713-27CCC6D56259}"/>
                          </a:ext>
                        </a:extLst>
                      </p:cNvPr>
                      <p:cNvCxnSpPr>
                        <a:cxnSpLocks/>
                      </p:cNvCxnSpPr>
                      <p:nvPr/>
                    </p:nvCxnSpPr>
                    <p:spPr>
                      <a:xfrm>
                        <a:off x="6245653" y="6606280"/>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3282F417-C21D-C247-A676-8AB44BA5F95A}"/>
                        </a:ext>
                      </a:extLst>
                    </p:cNvPr>
                    <p:cNvCxnSpPr>
                      <a:cxnSpLocks/>
                    </p:cNvCxnSpPr>
                    <p:nvPr/>
                  </p:nvCxnSpPr>
                  <p:spPr>
                    <a:xfrm>
                      <a:off x="3571667" y="6517971"/>
                      <a:ext cx="0" cy="311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39" name="TextBox 38">
                <a:extLst>
                  <a:ext uri="{FF2B5EF4-FFF2-40B4-BE49-F238E27FC236}">
                    <a16:creationId xmlns:a16="http://schemas.microsoft.com/office/drawing/2014/main" id="{030FA5C3-5BE4-974E-AE15-E3F76774F48A}"/>
                  </a:ext>
                </a:extLst>
              </p:cNvPr>
              <p:cNvSpPr txBox="1"/>
              <p:nvPr/>
            </p:nvSpPr>
            <p:spPr>
              <a:xfrm>
                <a:off x="4026270" y="6513785"/>
                <a:ext cx="304958" cy="111080"/>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800" b="0" i="0" u="none" strike="noStrike" kern="1200" cap="none" spc="0" normalizeH="0" baseline="0" noProof="0">
                    <a:ln>
                      <a:noFill/>
                    </a:ln>
                    <a:solidFill>
                      <a:prstClr val="white"/>
                    </a:solidFill>
                    <a:effectLst/>
                    <a:uLnTx/>
                    <a:uFillTx/>
                    <a:latin typeface="Signify Relative Book"/>
                    <a:ea typeface="+mn-ea"/>
                    <a:cs typeface="+mn-cs"/>
                  </a:rPr>
                  <a:t>400</a:t>
                </a:r>
              </a:p>
            </p:txBody>
          </p:sp>
          <p:sp>
            <p:nvSpPr>
              <p:cNvPr id="40" name="TextBox 39">
                <a:extLst>
                  <a:ext uri="{FF2B5EF4-FFF2-40B4-BE49-F238E27FC236}">
                    <a16:creationId xmlns:a16="http://schemas.microsoft.com/office/drawing/2014/main" id="{6EC38133-1875-8349-A2C4-2B89BA82D740}"/>
                  </a:ext>
                </a:extLst>
              </p:cNvPr>
              <p:cNvSpPr txBox="1"/>
              <p:nvPr/>
            </p:nvSpPr>
            <p:spPr>
              <a:xfrm>
                <a:off x="4664984" y="6513785"/>
                <a:ext cx="304958" cy="111080"/>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800" b="0" i="0" u="none" strike="noStrike" kern="1200" cap="none" spc="0" normalizeH="0" baseline="0" noProof="0">
                    <a:ln>
                      <a:noFill/>
                    </a:ln>
                    <a:solidFill>
                      <a:prstClr val="white"/>
                    </a:solidFill>
                    <a:effectLst/>
                    <a:uLnTx/>
                    <a:uFillTx/>
                    <a:latin typeface="Signify Relative Book"/>
                    <a:ea typeface="+mn-ea"/>
                    <a:cs typeface="+mn-cs"/>
                  </a:rPr>
                  <a:t>500</a:t>
                </a:r>
              </a:p>
            </p:txBody>
          </p:sp>
          <p:sp>
            <p:nvSpPr>
              <p:cNvPr id="41" name="TextBox 40">
                <a:extLst>
                  <a:ext uri="{FF2B5EF4-FFF2-40B4-BE49-F238E27FC236}">
                    <a16:creationId xmlns:a16="http://schemas.microsoft.com/office/drawing/2014/main" id="{43A59EB0-C6A6-7240-9547-4B50A8C64DC5}"/>
                  </a:ext>
                </a:extLst>
              </p:cNvPr>
              <p:cNvSpPr txBox="1"/>
              <p:nvPr/>
            </p:nvSpPr>
            <p:spPr>
              <a:xfrm>
                <a:off x="5297584" y="6513785"/>
                <a:ext cx="304958" cy="111080"/>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800" b="0" i="0" u="none" strike="noStrike" kern="1200" cap="none" spc="0" normalizeH="0" baseline="0" noProof="0">
                    <a:ln>
                      <a:noFill/>
                    </a:ln>
                    <a:solidFill>
                      <a:prstClr val="white"/>
                    </a:solidFill>
                    <a:effectLst/>
                    <a:uLnTx/>
                    <a:uFillTx/>
                    <a:latin typeface="Signify Relative Book"/>
                    <a:ea typeface="+mn-ea"/>
                    <a:cs typeface="+mn-cs"/>
                  </a:rPr>
                  <a:t>600</a:t>
                </a:r>
              </a:p>
            </p:txBody>
          </p:sp>
          <p:sp>
            <p:nvSpPr>
              <p:cNvPr id="42" name="TextBox 41">
                <a:extLst>
                  <a:ext uri="{FF2B5EF4-FFF2-40B4-BE49-F238E27FC236}">
                    <a16:creationId xmlns:a16="http://schemas.microsoft.com/office/drawing/2014/main" id="{673B74E2-D385-9146-8389-158712F41C8C}"/>
                  </a:ext>
                </a:extLst>
              </p:cNvPr>
              <p:cNvSpPr txBox="1"/>
              <p:nvPr/>
            </p:nvSpPr>
            <p:spPr>
              <a:xfrm>
                <a:off x="5946624" y="6513785"/>
                <a:ext cx="304958" cy="111080"/>
              </a:xfrm>
              <a:prstGeom prst="rect">
                <a:avLst/>
              </a:prstGeom>
              <a:noFill/>
            </p:spPr>
            <p:txBody>
              <a:bodyPr wrap="square" lIns="0" tIns="0" rIns="0" bIns="0" rtlCol="0">
                <a:noAutofit/>
              </a:bodyPr>
              <a:lstStyle/>
              <a:p>
                <a:pPr marL="0" marR="0" lvl="0" indent="0" algn="ctr" defTabSz="521797" rtl="0" eaLnBrk="1" fontAlgn="auto" latinLnBrk="0" hangingPunct="1">
                  <a:lnSpc>
                    <a:spcPct val="90000"/>
                  </a:lnSpc>
                  <a:spcBef>
                    <a:spcPts val="0"/>
                  </a:spcBef>
                  <a:spcAft>
                    <a:spcPts val="900"/>
                  </a:spcAft>
                  <a:buClrTx/>
                  <a:buSzTx/>
                  <a:buFontTx/>
                  <a:buNone/>
                  <a:tabLst/>
                  <a:defRPr/>
                </a:pPr>
                <a:r>
                  <a:rPr kumimoji="0" lang="en-GB" sz="800" b="0" i="0" u="none" strike="noStrike" kern="1200" cap="none" spc="0" normalizeH="0" baseline="0" noProof="0">
                    <a:ln>
                      <a:noFill/>
                    </a:ln>
                    <a:solidFill>
                      <a:prstClr val="white"/>
                    </a:solidFill>
                    <a:effectLst/>
                    <a:uLnTx/>
                    <a:uFillTx/>
                    <a:latin typeface="Signify Relative Book"/>
                    <a:ea typeface="+mn-ea"/>
                    <a:cs typeface="+mn-cs"/>
                  </a:rPr>
                  <a:t>700</a:t>
                </a:r>
              </a:p>
            </p:txBody>
          </p:sp>
          <p:sp>
            <p:nvSpPr>
              <p:cNvPr id="43" name="TextBox 42">
                <a:extLst>
                  <a:ext uri="{FF2B5EF4-FFF2-40B4-BE49-F238E27FC236}">
                    <a16:creationId xmlns:a16="http://schemas.microsoft.com/office/drawing/2014/main" id="{A73671B8-09F6-F04B-8EAF-626A73253F31}"/>
                  </a:ext>
                </a:extLst>
              </p:cNvPr>
              <p:cNvSpPr txBox="1"/>
              <p:nvPr/>
            </p:nvSpPr>
            <p:spPr>
              <a:xfrm>
                <a:off x="5280322" y="6652741"/>
                <a:ext cx="915297" cy="111080"/>
              </a:xfrm>
              <a:prstGeom prst="rect">
                <a:avLst/>
              </a:prstGeom>
              <a:noFill/>
            </p:spPr>
            <p:txBody>
              <a:bodyPr wrap="square" lIns="0" tIns="0" rIns="0" bIns="0" rtlCol="0">
                <a:noAutofit/>
              </a:bodyPr>
              <a:lstStyle/>
              <a:p>
                <a:pPr marL="0" marR="0" lvl="0" indent="0" algn="r" defTabSz="521797" rtl="0" eaLnBrk="1" fontAlgn="auto" latinLnBrk="0" hangingPunct="1">
                  <a:lnSpc>
                    <a:spcPct val="90000"/>
                  </a:lnSpc>
                  <a:spcBef>
                    <a:spcPts val="0"/>
                  </a:spcBef>
                  <a:spcAft>
                    <a:spcPts val="900"/>
                  </a:spcAft>
                  <a:buClrTx/>
                  <a:buSzTx/>
                  <a:buFontTx/>
                  <a:buNone/>
                  <a:tabLst/>
                  <a:defRPr/>
                </a:pPr>
                <a:r>
                  <a:rPr kumimoji="0" lang="en-GB" sz="800" b="0" i="0" u="none" strike="noStrike" kern="1200" cap="none" spc="0" normalizeH="0" baseline="0" noProof="0">
                    <a:ln>
                      <a:noFill/>
                    </a:ln>
                    <a:solidFill>
                      <a:prstClr val="white"/>
                    </a:solidFill>
                    <a:effectLst/>
                    <a:uLnTx/>
                    <a:uFillTx/>
                    <a:latin typeface="Signify Relative Book"/>
                    <a:ea typeface="+mn-ea"/>
                    <a:cs typeface="+mn-cs"/>
                  </a:rPr>
                  <a:t>wavelength (nm)</a:t>
                </a:r>
              </a:p>
            </p:txBody>
          </p:sp>
          <p:grpSp>
            <p:nvGrpSpPr>
              <p:cNvPr id="44" name="Group 43">
                <a:extLst>
                  <a:ext uri="{FF2B5EF4-FFF2-40B4-BE49-F238E27FC236}">
                    <a16:creationId xmlns:a16="http://schemas.microsoft.com/office/drawing/2014/main" id="{FE8151DA-3796-EE49-A361-D154241B7203}"/>
                  </a:ext>
                </a:extLst>
              </p:cNvPr>
              <p:cNvGrpSpPr/>
              <p:nvPr/>
            </p:nvGrpSpPr>
            <p:grpSpPr>
              <a:xfrm>
                <a:off x="5885519" y="5336777"/>
                <a:ext cx="1626666" cy="763339"/>
                <a:chOff x="5908533" y="5134014"/>
                <a:chExt cx="1626666" cy="763339"/>
              </a:xfrm>
            </p:grpSpPr>
            <p:sp>
              <p:nvSpPr>
                <p:cNvPr id="45" name="TextBox 44">
                  <a:extLst>
                    <a:ext uri="{FF2B5EF4-FFF2-40B4-BE49-F238E27FC236}">
                      <a16:creationId xmlns:a16="http://schemas.microsoft.com/office/drawing/2014/main" id="{593CCDAC-844C-504B-A441-EE57A8DE5085}"/>
                    </a:ext>
                  </a:extLst>
                </p:cNvPr>
                <p:cNvSpPr txBox="1"/>
                <p:nvPr/>
              </p:nvSpPr>
              <p:spPr>
                <a:xfrm>
                  <a:off x="5908533" y="5134014"/>
                  <a:ext cx="1626666" cy="763339"/>
                </a:xfrm>
                <a:prstGeom prst="rect">
                  <a:avLst/>
                </a:prstGeom>
                <a:noFill/>
              </p:spPr>
              <p:txBody>
                <a:bodyPr wrap="square" lIns="0" tIns="0" rIns="0" bIns="0" rtlCol="0">
                  <a:noAutofit/>
                </a:bodyPr>
                <a:lstStyle/>
                <a:p>
                  <a:pPr marL="0" marR="0" lvl="0" indent="0" algn="l" defTabSz="521797" rtl="0" eaLnBrk="1" fontAlgn="auto" latinLnBrk="0" hangingPunct="1">
                    <a:lnSpc>
                      <a:spcPct val="90000"/>
                    </a:lnSpc>
                    <a:spcBef>
                      <a:spcPts val="0"/>
                    </a:spcBef>
                    <a:spcAft>
                      <a:spcPts val="900"/>
                    </a:spcAft>
                    <a:buClrTx/>
                    <a:buSzTx/>
                    <a:buFontTx/>
                    <a:buNone/>
                    <a:tabLst/>
                    <a:defRPr/>
                  </a:pPr>
                  <a:r>
                    <a:rPr kumimoji="0" lang="en-US" sz="1000" b="1" i="0" u="none" strike="noStrike" kern="1200" cap="none" spc="0" normalizeH="0" baseline="0" noProof="0">
                      <a:ln>
                        <a:noFill/>
                      </a:ln>
                      <a:solidFill>
                        <a:prstClr val="white"/>
                      </a:solidFill>
                      <a:effectLst/>
                      <a:uLnTx/>
                      <a:uFillTx/>
                      <a:latin typeface="Signify Relative Book"/>
                      <a:ea typeface="+mn-ea"/>
                      <a:cs typeface="+mn-cs"/>
                    </a:rPr>
                    <a:t>Spectral sensitivity  </a:t>
                  </a:r>
                </a:p>
                <a:p>
                  <a:pPr marL="0" marR="0" lvl="0" indent="0" algn="l" defTabSz="521797" rtl="0" eaLnBrk="1" fontAlgn="auto" latinLnBrk="0" hangingPunct="1">
                    <a:lnSpc>
                      <a:spcPct val="90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Signify Relative Book"/>
                      <a:ea typeface="+mn-ea"/>
                      <a:cs typeface="+mn-cs"/>
                    </a:rPr>
                    <a:t>      visual system</a:t>
                  </a:r>
                  <a:endParaRPr kumimoji="0" lang="en-GB" sz="1000" b="0" i="0" u="none" strike="noStrike" kern="1200" cap="none" spc="0" normalizeH="0" baseline="0" noProof="0">
                    <a:ln>
                      <a:noFill/>
                    </a:ln>
                    <a:solidFill>
                      <a:srgbClr val="3C3C41"/>
                    </a:solidFill>
                    <a:effectLst/>
                    <a:uLnTx/>
                    <a:uFillTx/>
                    <a:latin typeface="Signify Relative Book"/>
                    <a:ea typeface="+mn-ea"/>
                    <a:cs typeface="+mn-cs"/>
                  </a:endParaRPr>
                </a:p>
                <a:p>
                  <a:pPr marL="0" marR="0" lvl="0" indent="0" algn="l" defTabSz="521797" rtl="0" eaLnBrk="1" fontAlgn="auto" latinLnBrk="0" hangingPunct="1">
                    <a:lnSpc>
                      <a:spcPct val="90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Signify Relative Book"/>
                      <a:ea typeface="+mn-ea"/>
                      <a:cs typeface="+mn-cs"/>
                    </a:rPr>
                    <a:t>      non visual system</a:t>
                  </a:r>
                </a:p>
              </p:txBody>
            </p:sp>
            <p:cxnSp>
              <p:nvCxnSpPr>
                <p:cNvPr id="46" name="Straight Connector 45">
                  <a:extLst>
                    <a:ext uri="{FF2B5EF4-FFF2-40B4-BE49-F238E27FC236}">
                      <a16:creationId xmlns:a16="http://schemas.microsoft.com/office/drawing/2014/main" id="{814E1C0C-5127-C649-9BF5-BC7780DB78C3}"/>
                    </a:ext>
                  </a:extLst>
                </p:cNvPr>
                <p:cNvCxnSpPr>
                  <a:cxnSpLocks/>
                </p:cNvCxnSpPr>
                <p:nvPr/>
              </p:nvCxnSpPr>
              <p:spPr>
                <a:xfrm>
                  <a:off x="5927392" y="5446399"/>
                  <a:ext cx="1023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F99D0AF-B6A3-A547-BDE6-D971930BB382}"/>
                    </a:ext>
                  </a:extLst>
                </p:cNvPr>
                <p:cNvCxnSpPr>
                  <a:cxnSpLocks/>
                </p:cNvCxnSpPr>
                <p:nvPr/>
              </p:nvCxnSpPr>
              <p:spPr>
                <a:xfrm>
                  <a:off x="5927392" y="5709924"/>
                  <a:ext cx="10230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grpSp>
      <p:sp>
        <p:nvSpPr>
          <p:cNvPr id="70" name="TextBox 69">
            <a:extLst>
              <a:ext uri="{FF2B5EF4-FFF2-40B4-BE49-F238E27FC236}">
                <a16:creationId xmlns:a16="http://schemas.microsoft.com/office/drawing/2014/main" id="{FC6FB911-CC4B-0343-89FB-3272D3C94FCB}"/>
              </a:ext>
            </a:extLst>
          </p:cNvPr>
          <p:cNvSpPr txBox="1"/>
          <p:nvPr/>
        </p:nvSpPr>
        <p:spPr>
          <a:xfrm>
            <a:off x="689564" y="5911941"/>
            <a:ext cx="1982908" cy="646331"/>
          </a:xfrm>
          <a:prstGeom prst="rect">
            <a:avLst/>
          </a:prstGeom>
          <a:noFill/>
        </p:spPr>
        <p:txBody>
          <a:bodyPr wrap="square">
            <a:spAutoFit/>
          </a:bodyPr>
          <a:lstStyle/>
          <a:p>
            <a:pPr marL="0" marR="0" lvl="0" indent="0" algn="l" defTabSz="521797"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white">
                    <a:lumMod val="65000"/>
                  </a:prstClr>
                </a:solidFill>
                <a:effectLst/>
                <a:uLnTx/>
                <a:uFillTx/>
                <a:latin typeface="Signify Relative Book"/>
                <a:ea typeface="+mn-ea"/>
                <a:cs typeface="+mn-cs"/>
              </a:rPr>
              <a:t>Source: Mignot et al. Nature 2002, Taillard et al. Elsevier 25-43, 2012</a:t>
            </a:r>
            <a:endParaRPr kumimoji="0" lang="en-NL" sz="1200" b="0" i="0" u="none" strike="noStrike" kern="1200" cap="none" spc="0" normalizeH="0" baseline="0" noProof="0">
              <a:ln>
                <a:noFill/>
              </a:ln>
              <a:solidFill>
                <a:prstClr val="white">
                  <a:lumMod val="65000"/>
                </a:prstClr>
              </a:solidFill>
              <a:effectLst/>
              <a:uLnTx/>
              <a:uFillTx/>
              <a:latin typeface="Signify Relative Book"/>
              <a:ea typeface="+mn-ea"/>
              <a:cs typeface="+mn-cs"/>
            </a:endParaRPr>
          </a:p>
        </p:txBody>
      </p:sp>
      <p:sp>
        <p:nvSpPr>
          <p:cNvPr id="3" name="Rectangle 2">
            <a:extLst>
              <a:ext uri="{FF2B5EF4-FFF2-40B4-BE49-F238E27FC236}">
                <a16:creationId xmlns:a16="http://schemas.microsoft.com/office/drawing/2014/main" id="{6C63E997-0F58-2845-83DA-786EA1CE507A}"/>
              </a:ext>
            </a:extLst>
          </p:cNvPr>
          <p:cNvSpPr/>
          <p:nvPr/>
        </p:nvSpPr>
        <p:spPr>
          <a:xfrm>
            <a:off x="10599576" y="6330599"/>
            <a:ext cx="1490921" cy="527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025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leeping in bed&#10;&#10;Description automatically generated">
            <a:extLst>
              <a:ext uri="{FF2B5EF4-FFF2-40B4-BE49-F238E27FC236}">
                <a16:creationId xmlns:a16="http://schemas.microsoft.com/office/drawing/2014/main" id="{65FB8BE2-A385-4AF1-0A9F-369CBE7E45B6}"/>
              </a:ext>
            </a:extLst>
          </p:cNvPr>
          <p:cNvPicPr>
            <a:picLocks noChangeAspect="1"/>
          </p:cNvPicPr>
          <p:nvPr/>
        </p:nvPicPr>
        <p:blipFill rotWithShape="1">
          <a:blip r:embed="rId3">
            <a:extLst>
              <a:ext uri="{28A0092B-C50C-407E-A947-70E740481C1C}">
                <a14:useLocalDpi xmlns:a14="http://schemas.microsoft.com/office/drawing/2010/main" val="0"/>
              </a:ext>
            </a:extLst>
          </a:blip>
          <a:srcRect t="48479" b="14022"/>
          <a:stretch/>
        </p:blipFill>
        <p:spPr>
          <a:xfrm>
            <a:off x="0" y="0"/>
            <a:ext cx="12192000" cy="6858000"/>
          </a:xfrm>
          <a:prstGeom prst="rect">
            <a:avLst/>
          </a:prstGeom>
        </p:spPr>
      </p:pic>
      <p:sp>
        <p:nvSpPr>
          <p:cNvPr id="5" name="TextBox 4">
            <a:extLst>
              <a:ext uri="{FF2B5EF4-FFF2-40B4-BE49-F238E27FC236}">
                <a16:creationId xmlns:a16="http://schemas.microsoft.com/office/drawing/2014/main" id="{221A8935-3F6A-0CA7-7714-387212A233F2}"/>
              </a:ext>
            </a:extLst>
          </p:cNvPr>
          <p:cNvSpPr txBox="1"/>
          <p:nvPr/>
        </p:nvSpPr>
        <p:spPr>
          <a:xfrm>
            <a:off x="549564" y="1685743"/>
            <a:ext cx="616065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E487"/>
                </a:solidFill>
                <a:effectLst/>
                <a:uLnTx/>
                <a:uFillTx/>
                <a:latin typeface="Calibri" panose="020F0502020204030204"/>
                <a:ea typeface="+mn-ea"/>
                <a:cs typeface="+mn-cs"/>
              </a:rPr>
              <a:t>When we work in windowless environments, we get 46 minutes less sleep. </a:t>
            </a:r>
            <a:endParaRPr kumimoji="0" lang="en-BE" sz="4800" b="0" i="0" u="none" strike="noStrike" kern="1200" cap="none" spc="0" normalizeH="0" baseline="0" noProof="0" dirty="0">
              <a:ln>
                <a:noFill/>
              </a:ln>
              <a:solidFill>
                <a:srgbClr val="00E487"/>
              </a:solidFill>
              <a:effectLst/>
              <a:uLnTx/>
              <a:uFillTx/>
              <a:latin typeface="Calibri" panose="020F0502020204030204"/>
              <a:ea typeface="+mn-ea"/>
              <a:cs typeface="+mn-cs"/>
            </a:endParaRPr>
          </a:p>
        </p:txBody>
      </p:sp>
      <p:sp>
        <p:nvSpPr>
          <p:cNvPr id="6" name="Text Placeholder 4">
            <a:extLst>
              <a:ext uri="{FF2B5EF4-FFF2-40B4-BE49-F238E27FC236}">
                <a16:creationId xmlns:a16="http://schemas.microsoft.com/office/drawing/2014/main" id="{BCAF58B8-0F08-FD83-AC3E-32B593D59C2E}"/>
              </a:ext>
            </a:extLst>
          </p:cNvPr>
          <p:cNvSpPr txBox="1">
            <a:spLocks/>
          </p:cNvSpPr>
          <p:nvPr/>
        </p:nvSpPr>
        <p:spPr>
          <a:xfrm>
            <a:off x="235388" y="6333769"/>
            <a:ext cx="8643474" cy="524231"/>
          </a:xfrm>
          <a:prstGeom prst="rect">
            <a:avLst/>
          </a:prstGeom>
        </p:spPr>
        <p:txBody>
          <a:bodyPr vert="horz" lIns="0" tIns="0" rIns="0" bIns="0" rtlCol="0" anchor="t" anchorCtr="0">
            <a:noAutofit/>
          </a:bodyPr>
          <a:lstStyle>
            <a:lvl1pPr marL="0" indent="0" algn="l" defTabSz="1042512" rtl="0" eaLnBrk="1" latinLnBrk="0" hangingPunct="1">
              <a:lnSpc>
                <a:spcPct val="90000"/>
              </a:lnSpc>
              <a:spcBef>
                <a:spcPts val="0"/>
              </a:spcBef>
              <a:spcAft>
                <a:spcPts val="1027"/>
              </a:spcAft>
              <a:buFont typeface="Arial" panose="020B0604020202020204" pitchFamily="34" charset="0"/>
              <a:buNone/>
              <a:defRPr sz="1597" b="0" i="0" kern="1200">
                <a:solidFill>
                  <a:schemeClr val="bg1"/>
                </a:solidFill>
                <a:latin typeface="Signify Relative Book" panose="02000506040000020004" pitchFamily="2" charset="77"/>
                <a:ea typeface="+mn-ea"/>
                <a:cs typeface="+mn-cs"/>
              </a:defRPr>
            </a:lvl1pPr>
            <a:lvl2pPr marL="0" indent="0" algn="l" defTabSz="1042512" rtl="0" eaLnBrk="1" latinLnBrk="0" hangingPunct="1">
              <a:lnSpc>
                <a:spcPct val="90000"/>
              </a:lnSpc>
              <a:spcBef>
                <a:spcPts val="0"/>
              </a:spcBef>
              <a:spcAft>
                <a:spcPts val="1027"/>
              </a:spcAft>
              <a:buFont typeface="Arial" panose="020B0604020202020204" pitchFamily="34" charset="0"/>
              <a:buNone/>
              <a:defRPr sz="1597" b="1" i="0" kern="1200">
                <a:solidFill>
                  <a:schemeClr val="bg1"/>
                </a:solidFill>
                <a:latin typeface="Signify Relative" panose="02000506040000020004" pitchFamily="2" charset="77"/>
                <a:ea typeface="+mn-ea"/>
                <a:cs typeface="+mn-cs"/>
              </a:defRPr>
            </a:lvl2pPr>
            <a:lvl3pPr marL="0" indent="0" algn="l" defTabSz="1042512" rtl="0" eaLnBrk="1" latinLnBrk="0" hangingPunct="1">
              <a:lnSpc>
                <a:spcPct val="90000"/>
              </a:lnSpc>
              <a:spcBef>
                <a:spcPts val="0"/>
              </a:spcBef>
              <a:spcAft>
                <a:spcPts val="1027"/>
              </a:spcAft>
              <a:buFont typeface="Arial" panose="020B0604020202020204" pitchFamily="34" charset="0"/>
              <a:buNone/>
              <a:defRPr sz="1597" b="0" i="0" kern="1200">
                <a:solidFill>
                  <a:schemeClr val="accent3"/>
                </a:solidFill>
                <a:latin typeface="Signify Relative Book" panose="02000506040000020004" pitchFamily="2" charset="77"/>
                <a:ea typeface="+mn-ea"/>
                <a:cs typeface="+mn-cs"/>
              </a:defRPr>
            </a:lvl3pPr>
            <a:lvl4pPr marL="290427" indent="-290427" algn="l" defTabSz="1042512" rtl="0" eaLnBrk="1" latinLnBrk="0" hangingPunct="1">
              <a:lnSpc>
                <a:spcPct val="90000"/>
              </a:lnSpc>
              <a:spcBef>
                <a:spcPts val="0"/>
              </a:spcBef>
              <a:spcAft>
                <a:spcPts val="684"/>
              </a:spcAft>
              <a:buClr>
                <a:schemeClr val="accent3"/>
              </a:buClr>
              <a:buFont typeface="Arial" panose="020B0604020202020204" pitchFamily="34" charset="0"/>
              <a:buChar char="•"/>
              <a:defRPr sz="1400" b="0" i="0" kern="1200">
                <a:solidFill>
                  <a:schemeClr val="bg1"/>
                </a:solidFill>
                <a:latin typeface="Signify Relative Book" panose="02000506040000020004" pitchFamily="2" charset="77"/>
                <a:ea typeface="+mn-ea"/>
                <a:cs typeface="+mn-cs"/>
              </a:defRPr>
            </a:lvl4pPr>
            <a:lvl5pPr marL="580854" indent="-290427" algn="l" defTabSz="1042512" rtl="0" eaLnBrk="1" latinLnBrk="0" hangingPunct="1">
              <a:lnSpc>
                <a:spcPct val="90000"/>
              </a:lnSpc>
              <a:spcBef>
                <a:spcPts val="0"/>
              </a:spcBef>
              <a:spcAft>
                <a:spcPts val="684"/>
              </a:spcAft>
              <a:buClr>
                <a:schemeClr val="accent3"/>
              </a:buClr>
              <a:buFont typeface="Arial" panose="020B0604020202020204" pitchFamily="34" charset="0"/>
              <a:buChar char="•"/>
              <a:defRPr sz="1400" b="0" i="0" kern="1200">
                <a:solidFill>
                  <a:schemeClr val="bg1"/>
                </a:solidFill>
                <a:latin typeface="Signify Relative Book" panose="02000506040000020004" pitchFamily="2" charset="77"/>
                <a:ea typeface="+mn-ea"/>
                <a:cs typeface="+mn-cs"/>
              </a:defRPr>
            </a:lvl5pPr>
            <a:lvl6pPr marL="871281" indent="-290427" algn="l" defTabSz="1042512" rtl="0" eaLnBrk="1" latinLnBrk="0" hangingPunct="1">
              <a:lnSpc>
                <a:spcPct val="90000"/>
              </a:lnSpc>
              <a:spcBef>
                <a:spcPts val="0"/>
              </a:spcBef>
              <a:spcAft>
                <a:spcPts val="684"/>
              </a:spcAft>
              <a:buClr>
                <a:schemeClr val="accent5"/>
              </a:buClr>
              <a:buFont typeface="Arial" panose="020B0604020202020204" pitchFamily="34" charset="0"/>
              <a:buChar char="•"/>
              <a:defRPr sz="1400" b="0" i="0" kern="1200">
                <a:solidFill>
                  <a:schemeClr val="tx2"/>
                </a:solidFill>
                <a:latin typeface="Signify Relative Book" panose="02000506040000020004" pitchFamily="2" charset="77"/>
                <a:ea typeface="+mn-ea"/>
                <a:cs typeface="+mn-cs"/>
              </a:defRPr>
            </a:lvl6pPr>
            <a:lvl7pPr marL="1161708" indent="-290427" algn="l" defTabSz="1042512" rtl="0" eaLnBrk="1" latinLnBrk="0" hangingPunct="1">
              <a:lnSpc>
                <a:spcPct val="90000"/>
              </a:lnSpc>
              <a:spcBef>
                <a:spcPts val="0"/>
              </a:spcBef>
              <a:spcAft>
                <a:spcPts val="684"/>
              </a:spcAft>
              <a:buClr>
                <a:schemeClr val="accent5"/>
              </a:buClr>
              <a:buFont typeface="Arial" panose="020B0604020202020204" pitchFamily="34" charset="0"/>
              <a:buChar char="•"/>
              <a:defRPr sz="1400" b="0" i="0" kern="1200">
                <a:solidFill>
                  <a:schemeClr val="tx2"/>
                </a:solidFill>
                <a:latin typeface="Signify Relative Book" panose="02000506040000020004" pitchFamily="2" charset="77"/>
                <a:ea typeface="+mn-ea"/>
                <a:cs typeface="+mn-cs"/>
              </a:defRPr>
            </a:lvl7pPr>
            <a:lvl8pPr marL="1452133" indent="-290427" algn="l" defTabSz="1042512" rtl="0" eaLnBrk="1" latinLnBrk="0" hangingPunct="1">
              <a:lnSpc>
                <a:spcPct val="90000"/>
              </a:lnSpc>
              <a:spcBef>
                <a:spcPts val="0"/>
              </a:spcBef>
              <a:spcAft>
                <a:spcPts val="684"/>
              </a:spcAft>
              <a:buClr>
                <a:schemeClr val="accent5"/>
              </a:buClr>
              <a:buFont typeface="Arial" panose="020B0604020202020204" pitchFamily="34" charset="0"/>
              <a:buChar char="•"/>
              <a:defRPr sz="1400" b="0" i="0" kern="1200">
                <a:solidFill>
                  <a:schemeClr val="tx2"/>
                </a:solidFill>
                <a:latin typeface="Signify Relative Book" panose="02000506040000020004" pitchFamily="2" charset="77"/>
                <a:ea typeface="+mn-ea"/>
                <a:cs typeface="+mn-cs"/>
              </a:defRPr>
            </a:lvl8pPr>
            <a:lvl9pPr marL="1742562" indent="-290427" algn="l" defTabSz="1042512" rtl="0" eaLnBrk="1" latinLnBrk="0" hangingPunct="1">
              <a:lnSpc>
                <a:spcPct val="90000"/>
              </a:lnSpc>
              <a:spcBef>
                <a:spcPts val="0"/>
              </a:spcBef>
              <a:spcAft>
                <a:spcPts val="684"/>
              </a:spcAft>
              <a:buClr>
                <a:schemeClr val="accent5"/>
              </a:buClr>
              <a:buFont typeface="Arial" panose="020B0604020202020204" pitchFamily="34" charset="0"/>
              <a:buChar char="•"/>
              <a:defRPr sz="1400" b="0" i="0" kern="1200">
                <a:solidFill>
                  <a:schemeClr val="tx2"/>
                </a:solidFill>
                <a:latin typeface="Signify Relative Book" panose="02000506040000020004" pitchFamily="2" charset="77"/>
                <a:ea typeface="+mn-ea"/>
                <a:cs typeface="+mn-cs"/>
              </a:defRPr>
            </a:lvl9pPr>
          </a:lstStyle>
          <a:p>
            <a:pPr marL="0" marR="0" lvl="0" indent="0" algn="l" defTabSz="1042512" rtl="0" eaLnBrk="1" fontAlgn="auto" latinLnBrk="0" hangingPunct="1">
              <a:lnSpc>
                <a:spcPct val="90000"/>
              </a:lnSpc>
              <a:spcBef>
                <a:spcPts val="0"/>
              </a:spcBef>
              <a:spcAft>
                <a:spcPts val="1027"/>
              </a:spcAft>
              <a:buClrTx/>
              <a:buSzTx/>
              <a:buFont typeface="Arial" panose="020B0604020202020204" pitchFamily="34" charset="0"/>
              <a:buNone/>
              <a:tabLst/>
              <a:defRPr/>
            </a:pPr>
            <a:r>
              <a:rPr kumimoji="0" lang="en-GB" sz="1050" b="0" i="0" u="none" strike="noStrike" kern="1200" cap="none" spc="0" normalizeH="0" baseline="0" noProof="0" dirty="0">
                <a:ln>
                  <a:noFill/>
                </a:ln>
                <a:solidFill>
                  <a:srgbClr val="D5D5D5"/>
                </a:solidFill>
                <a:effectLst/>
                <a:uLnTx/>
                <a:uFillTx/>
                <a:latin typeface="Helvetica" pitchFamily="2" charset="0"/>
                <a:ea typeface="+mn-ea"/>
                <a:cs typeface="+mn-cs"/>
              </a:rPr>
              <a:t>Source:</a:t>
            </a:r>
            <a:br>
              <a:rPr kumimoji="0" lang="en-GB" sz="1050" b="0" i="0" u="none" strike="noStrike" kern="1200" cap="none" spc="0" normalizeH="0" baseline="0" noProof="0" dirty="0">
                <a:ln>
                  <a:noFill/>
                </a:ln>
                <a:solidFill>
                  <a:srgbClr val="D5D5D5"/>
                </a:solidFill>
                <a:effectLst/>
                <a:uLnTx/>
                <a:uFillTx/>
                <a:latin typeface="Helvetica" pitchFamily="2" charset="0"/>
                <a:ea typeface="+mn-ea"/>
                <a:cs typeface="+mn-cs"/>
              </a:rPr>
            </a:br>
            <a:r>
              <a:rPr kumimoji="0" lang="en-GB" sz="1050" b="0" i="0" u="none" strike="noStrike" kern="1200" cap="none" spc="0" normalizeH="0" baseline="0" noProof="0" dirty="0">
                <a:ln>
                  <a:noFill/>
                </a:ln>
                <a:solidFill>
                  <a:srgbClr val="D5D5D5"/>
                </a:solidFill>
                <a:effectLst/>
                <a:uLnTx/>
                <a:uFillTx/>
                <a:latin typeface="Helvetica" pitchFamily="2" charset="0"/>
                <a:ea typeface="+mn-ea"/>
                <a:cs typeface="+mn-cs"/>
              </a:rPr>
              <a:t>Impact of Windows and Daylight Exposure on Overall Health and Sleep Quality of Office Workers: A Case-Control Pilot Study, 2014</a:t>
            </a:r>
          </a:p>
        </p:txBody>
      </p:sp>
    </p:spTree>
    <p:extLst>
      <p:ext uri="{BB962C8B-B14F-4D97-AF65-F5344CB8AC3E}">
        <p14:creationId xmlns:p14="http://schemas.microsoft.com/office/powerpoint/2010/main" val="186395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concert, persoon, Menselijk gezicht, entertainment&#10;&#10;Automatisch gegenereerde beschrijving">
            <a:extLst>
              <a:ext uri="{FF2B5EF4-FFF2-40B4-BE49-F238E27FC236}">
                <a16:creationId xmlns:a16="http://schemas.microsoft.com/office/drawing/2014/main" id="{DAD9A271-5614-4A77-4D82-C6D94FAD7160}"/>
              </a:ext>
            </a:extLst>
          </p:cNvPr>
          <p:cNvPicPr>
            <a:picLocks noChangeAspect="1"/>
          </p:cNvPicPr>
          <p:nvPr/>
        </p:nvPicPr>
        <p:blipFill>
          <a:blip r:embed="rId2">
            <a:extLst>
              <a:ext uri="{28A0092B-C50C-407E-A947-70E740481C1C}">
                <a14:useLocalDpi xmlns:a14="http://schemas.microsoft.com/office/drawing/2010/main" val="0"/>
              </a:ext>
            </a:extLst>
          </a:blip>
          <a:srcRect r="35485"/>
          <a:stretch/>
        </p:blipFill>
        <p:spPr>
          <a:xfrm>
            <a:off x="3746886" y="0"/>
            <a:ext cx="8445114" cy="6849410"/>
          </a:xfrm>
          <a:prstGeom prst="rect">
            <a:avLst/>
          </a:prstGeom>
        </p:spPr>
      </p:pic>
      <p:pic>
        <p:nvPicPr>
          <p:cNvPr id="19" name="Afbeelding 18" descr="Afbeelding met tekst, schermopname, ontwerp&#10;&#10;Automatisch gegenereerde beschrijving">
            <a:extLst>
              <a:ext uri="{FF2B5EF4-FFF2-40B4-BE49-F238E27FC236}">
                <a16:creationId xmlns:a16="http://schemas.microsoft.com/office/drawing/2014/main" id="{AEE88A94-A754-5DFD-2FA8-D2F5941B4299}"/>
              </a:ext>
            </a:extLst>
          </p:cNvPr>
          <p:cNvPicPr>
            <a:picLocks noChangeAspect="1"/>
          </p:cNvPicPr>
          <p:nvPr/>
        </p:nvPicPr>
        <p:blipFill>
          <a:blip r:embed="rId3">
            <a:extLst>
              <a:ext uri="{28A0092B-C50C-407E-A947-70E740481C1C}">
                <a14:useLocalDpi xmlns:a14="http://schemas.microsoft.com/office/drawing/2010/main" val="0"/>
              </a:ext>
            </a:extLst>
          </a:blip>
          <a:srcRect r="6355" b="6532"/>
          <a:stretch/>
        </p:blipFill>
        <p:spPr>
          <a:xfrm>
            <a:off x="1" y="0"/>
            <a:ext cx="12192000" cy="6844967"/>
          </a:xfrm>
          <a:prstGeom prst="rect">
            <a:avLst/>
          </a:prstGeom>
        </p:spPr>
      </p:pic>
      <p:sp>
        <p:nvSpPr>
          <p:cNvPr id="20" name="Tekstvak 19">
            <a:extLst>
              <a:ext uri="{FF2B5EF4-FFF2-40B4-BE49-F238E27FC236}">
                <a16:creationId xmlns:a16="http://schemas.microsoft.com/office/drawing/2014/main" id="{86641A80-95F1-B0D1-AE2D-0B7519E842D7}"/>
              </a:ext>
            </a:extLst>
          </p:cNvPr>
          <p:cNvSpPr txBox="1"/>
          <p:nvPr/>
        </p:nvSpPr>
        <p:spPr>
          <a:xfrm>
            <a:off x="415771" y="2616687"/>
            <a:ext cx="6926062" cy="1938992"/>
          </a:xfrm>
          <a:prstGeom prst="rect">
            <a:avLst/>
          </a:prstGeom>
          <a:noFill/>
        </p:spPr>
        <p:txBody>
          <a:bodyPr wrap="square" rtlCol="0">
            <a:spAutoFit/>
          </a:bodyPr>
          <a:lstStyle/>
          <a:p>
            <a:pPr lvl="1">
              <a:buClr>
                <a:srgbClr val="E6007C"/>
              </a:buClr>
            </a:pPr>
            <a:r>
              <a:rPr lang="en-US" sz="2400" dirty="0">
                <a:hlinkClick r:id="rId4"/>
              </a:rPr>
              <a:t>100% LED | Agoria</a:t>
            </a:r>
            <a:endParaRPr lang="nl-NL" sz="2400" dirty="0"/>
          </a:p>
          <a:p>
            <a:pPr marL="800100" lvl="1" indent="-342900">
              <a:buClr>
                <a:srgbClr val="E6007C"/>
              </a:buClr>
              <a:buFont typeface="Calibri" panose="020F0502020204030204" pitchFamily="34" charset="0"/>
              <a:buChar char="•"/>
            </a:pPr>
            <a:r>
              <a:rPr lang="nl-NL" sz="2400" dirty="0"/>
              <a:t>Awereness</a:t>
            </a:r>
          </a:p>
          <a:p>
            <a:pPr marL="800100" lvl="1" indent="-342900">
              <a:buClr>
                <a:srgbClr val="E6007C"/>
              </a:buClr>
              <a:buFont typeface="Calibri" panose="020F0502020204030204" pitchFamily="34" charset="0"/>
              <a:buChar char="•"/>
            </a:pPr>
            <a:r>
              <a:rPr lang="nl-NL" sz="2400" dirty="0"/>
              <a:t>Incentives</a:t>
            </a:r>
          </a:p>
          <a:p>
            <a:pPr marL="800100" lvl="1" indent="-342900">
              <a:buClr>
                <a:srgbClr val="E6007C"/>
              </a:buClr>
              <a:buFont typeface="Calibri" panose="020F0502020204030204" pitchFamily="34" charset="0"/>
              <a:buChar char="•"/>
            </a:pPr>
            <a:r>
              <a:rPr lang="nl-NL" sz="2400" dirty="0"/>
              <a:t>Regulations and policy measures</a:t>
            </a:r>
          </a:p>
          <a:p>
            <a:pPr marL="800100" lvl="1" indent="-342900">
              <a:buClr>
                <a:srgbClr val="E6007C"/>
              </a:buClr>
              <a:buFont typeface="Calibri" panose="020F0502020204030204" pitchFamily="34" charset="0"/>
              <a:buChar char="•"/>
            </a:pPr>
            <a:r>
              <a:rPr lang="nl-NL" sz="2400" dirty="0"/>
              <a:t>Collaboration</a:t>
            </a:r>
          </a:p>
        </p:txBody>
      </p:sp>
      <p:pic>
        <p:nvPicPr>
          <p:cNvPr id="21" name="Afbeelding 20">
            <a:extLst>
              <a:ext uri="{FF2B5EF4-FFF2-40B4-BE49-F238E27FC236}">
                <a16:creationId xmlns:a16="http://schemas.microsoft.com/office/drawing/2014/main" id="{66382690-F2E5-7083-44B0-A0FD9D92D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22" name="Tekstvak 21">
            <a:extLst>
              <a:ext uri="{FF2B5EF4-FFF2-40B4-BE49-F238E27FC236}">
                <a16:creationId xmlns:a16="http://schemas.microsoft.com/office/drawing/2014/main" id="{F611BE3B-068E-9353-BC73-0C6622DC8140}"/>
              </a:ext>
            </a:extLst>
          </p:cNvPr>
          <p:cNvSpPr txBox="1"/>
          <p:nvPr/>
        </p:nvSpPr>
        <p:spPr>
          <a:xfrm>
            <a:off x="322052" y="1466972"/>
            <a:ext cx="4347602" cy="1446550"/>
          </a:xfrm>
          <a:prstGeom prst="rect">
            <a:avLst/>
          </a:prstGeom>
          <a:noFill/>
        </p:spPr>
        <p:txBody>
          <a:bodyPr wrap="square" rtlCol="0">
            <a:spAutoFit/>
          </a:bodyPr>
          <a:lstStyle/>
          <a:p>
            <a:r>
              <a:rPr lang="nl-NL" sz="4400" b="1" dirty="0">
                <a:solidFill>
                  <a:schemeClr val="bg1"/>
                </a:solidFill>
              </a:rPr>
              <a:t>Ambition 100% LED</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A3C67C3B-37A0-E547-2FC7-6F986120D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239" y="5736269"/>
            <a:ext cx="3084394" cy="804068"/>
          </a:xfrm>
          <a:prstGeom prst="rect">
            <a:avLst/>
          </a:prstGeom>
        </p:spPr>
      </p:pic>
    </p:spTree>
    <p:extLst>
      <p:ext uri="{BB962C8B-B14F-4D97-AF65-F5344CB8AC3E}">
        <p14:creationId xmlns:p14="http://schemas.microsoft.com/office/powerpoint/2010/main" val="1462929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indoor, ceiling, furniture, several&#10;&#10;Description automatically generated">
            <a:extLst>
              <a:ext uri="{FF2B5EF4-FFF2-40B4-BE49-F238E27FC236}">
                <a16:creationId xmlns:a16="http://schemas.microsoft.com/office/drawing/2014/main" id="{8AE77057-A65E-6AAF-AC78-FE62ABEFD49F}"/>
              </a:ext>
            </a:extLst>
          </p:cNvPr>
          <p:cNvPicPr>
            <a:picLocks noChangeAspect="1"/>
          </p:cNvPicPr>
          <p:nvPr/>
        </p:nvPicPr>
        <p:blipFill rotWithShape="1">
          <a:blip r:embed="rId3">
            <a:extLst>
              <a:ext uri="{28A0092B-C50C-407E-A947-70E740481C1C}">
                <a14:useLocalDpi xmlns:a14="http://schemas.microsoft.com/office/drawing/2010/main" val="0"/>
              </a:ext>
            </a:extLst>
          </a:blip>
          <a:srcRect l="1384" r="76" b="2"/>
          <a:stretch/>
        </p:blipFill>
        <p:spPr>
          <a:xfrm>
            <a:off x="191086" y="171715"/>
            <a:ext cx="5813197" cy="6129087"/>
          </a:xfrm>
          <a:prstGeom prst="rect">
            <a:avLst/>
          </a:prstGeom>
          <a:noFill/>
        </p:spPr>
      </p:pic>
      <p:pic>
        <p:nvPicPr>
          <p:cNvPr id="7" name="Picture 6" descr="A long hallway with a white floor and a grey carpet&#10;&#10;Description automatically generated with medium confidence">
            <a:extLst>
              <a:ext uri="{FF2B5EF4-FFF2-40B4-BE49-F238E27FC236}">
                <a16:creationId xmlns:a16="http://schemas.microsoft.com/office/drawing/2014/main" id="{7B647B55-FE22-9374-3FF4-C103FC62C1FF}"/>
              </a:ext>
            </a:extLst>
          </p:cNvPr>
          <p:cNvPicPr>
            <a:picLocks noChangeAspect="1"/>
          </p:cNvPicPr>
          <p:nvPr/>
        </p:nvPicPr>
        <p:blipFill>
          <a:blip r:embed="rId4">
            <a:extLst>
              <a:ext uri="{28A0092B-C50C-407E-A947-70E740481C1C}">
                <a14:useLocalDpi xmlns:a14="http://schemas.microsoft.com/office/drawing/2010/main" val="0"/>
              </a:ext>
            </a:extLst>
          </a:blip>
          <a:srcRect t="8006" b="10134"/>
          <a:stretch/>
        </p:blipFill>
        <p:spPr>
          <a:xfrm>
            <a:off x="6196929" y="171716"/>
            <a:ext cx="5803986" cy="3171422"/>
          </a:xfrm>
          <a:prstGeom prst="rect">
            <a:avLst/>
          </a:prstGeom>
        </p:spPr>
      </p:pic>
      <p:pic>
        <p:nvPicPr>
          <p:cNvPr id="5" name="Picture 4" descr="A large warehouse with a lot of light&#10;&#10;Description automatically generated with medium confidence">
            <a:extLst>
              <a:ext uri="{FF2B5EF4-FFF2-40B4-BE49-F238E27FC236}">
                <a16:creationId xmlns:a16="http://schemas.microsoft.com/office/drawing/2014/main" id="{3BDE6238-7A1A-16BD-AB3B-C4560768A4DE}"/>
              </a:ext>
            </a:extLst>
          </p:cNvPr>
          <p:cNvPicPr>
            <a:picLocks noChangeAspect="1"/>
          </p:cNvPicPr>
          <p:nvPr/>
        </p:nvPicPr>
        <p:blipFill>
          <a:blip r:embed="rId5">
            <a:extLst>
              <a:ext uri="{28A0092B-C50C-407E-A947-70E740481C1C}">
                <a14:useLocalDpi xmlns:a14="http://schemas.microsoft.com/office/drawing/2010/main" val="0"/>
              </a:ext>
            </a:extLst>
          </a:blip>
          <a:srcRect t="1607" b="26263"/>
          <a:stretch/>
        </p:blipFill>
        <p:spPr>
          <a:xfrm>
            <a:off x="6196929" y="3514856"/>
            <a:ext cx="5786386" cy="2785950"/>
          </a:xfrm>
          <a:prstGeom prst="rect">
            <a:avLst/>
          </a:prstGeom>
        </p:spPr>
      </p:pic>
      <p:sp>
        <p:nvSpPr>
          <p:cNvPr id="2" name="Slide Number Placeholder 1" hidden="1">
            <a:extLst>
              <a:ext uri="{FF2B5EF4-FFF2-40B4-BE49-F238E27FC236}">
                <a16:creationId xmlns:a16="http://schemas.microsoft.com/office/drawing/2014/main" id="{073DD8BB-BDA9-CEBE-9EF8-5B762A1190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2B354EE-31EA-4FC2-9496-7B6202183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079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scrubs holding a clipboard&#10;&#10;Description automatically generated">
            <a:extLst>
              <a:ext uri="{FF2B5EF4-FFF2-40B4-BE49-F238E27FC236}">
                <a16:creationId xmlns:a16="http://schemas.microsoft.com/office/drawing/2014/main" id="{E1F67401-C504-BDA7-2E88-4411DFB74A30}"/>
              </a:ext>
            </a:extLst>
          </p:cNvPr>
          <p:cNvPicPr>
            <a:picLocks noChangeAspect="1"/>
          </p:cNvPicPr>
          <p:nvPr/>
        </p:nvPicPr>
        <p:blipFill rotWithShape="1">
          <a:blip r:embed="rId3">
            <a:extLst>
              <a:ext uri="{28A0092B-C50C-407E-A947-70E740481C1C}">
                <a14:useLocalDpi xmlns:a14="http://schemas.microsoft.com/office/drawing/2010/main" val="0"/>
              </a:ext>
            </a:extLst>
          </a:blip>
          <a:srcRect t="7682" b="8048"/>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D11D06A1-8DF3-04B6-197B-B5CFF74AEC6E}"/>
              </a:ext>
            </a:extLst>
          </p:cNvPr>
          <p:cNvSpPr>
            <a:spLocks noGrp="1"/>
          </p:cNvSpPr>
          <p:nvPr>
            <p:ph type="sldNum" sz="quarter" idx="12"/>
          </p:nvPr>
        </p:nvSpPr>
        <p:spPr/>
        <p:txBody>
          <a:bodyPr/>
          <a:lstStyle/>
          <a:p>
            <a:pPr>
              <a:spcAft>
                <a:spcPts val="600"/>
              </a:spcAft>
            </a:pPr>
            <a:fld id="{32B354EE-31EA-4FC2-9496-7B6202183237}" type="slidenum">
              <a:rPr lang="en-US" smtClean="0"/>
              <a:pPr>
                <a:spcAft>
                  <a:spcPts val="600"/>
                </a:spcAft>
              </a:pPr>
              <a:t>21</a:t>
            </a:fld>
            <a:endParaRPr lang="en-US"/>
          </a:p>
        </p:txBody>
      </p:sp>
      <p:pic>
        <p:nvPicPr>
          <p:cNvPr id="2" name="Picture 1" descr="A screenshot of a qr code&#10;&#10;Description automatically generated">
            <a:extLst>
              <a:ext uri="{FF2B5EF4-FFF2-40B4-BE49-F238E27FC236}">
                <a16:creationId xmlns:a16="http://schemas.microsoft.com/office/drawing/2014/main" id="{1A034C0D-75AB-C238-F0DE-F8E3CC27C06F}"/>
              </a:ext>
            </a:extLst>
          </p:cNvPr>
          <p:cNvPicPr>
            <a:picLocks noChangeAspect="1"/>
          </p:cNvPicPr>
          <p:nvPr/>
        </p:nvPicPr>
        <p:blipFill rotWithShape="1">
          <a:blip r:embed="rId4">
            <a:extLst>
              <a:ext uri="{28A0092B-C50C-407E-A947-70E740481C1C}">
                <a14:useLocalDpi xmlns:a14="http://schemas.microsoft.com/office/drawing/2010/main" val="0"/>
              </a:ext>
            </a:extLst>
          </a:blip>
          <a:srcRect l="1486" r="734" b="-2"/>
          <a:stretch/>
        </p:blipFill>
        <p:spPr bwMode="auto">
          <a:xfrm>
            <a:off x="6096000" y="998724"/>
            <a:ext cx="6094763" cy="5859266"/>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p:spPr>
      </p:pic>
    </p:spTree>
    <p:extLst>
      <p:ext uri="{BB962C8B-B14F-4D97-AF65-F5344CB8AC3E}">
        <p14:creationId xmlns:p14="http://schemas.microsoft.com/office/powerpoint/2010/main" val="4201522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10;&#10;Automatisch gegenereerde beschrijving">
            <a:extLst>
              <a:ext uri="{FF2B5EF4-FFF2-40B4-BE49-F238E27FC236}">
                <a16:creationId xmlns:a16="http://schemas.microsoft.com/office/drawing/2014/main" id="{9A4BBB87-122B-222E-08E5-06BB6487A80E}"/>
              </a:ext>
            </a:extLst>
          </p:cNvPr>
          <p:cNvPicPr>
            <a:picLocks noChangeAspect="1"/>
          </p:cNvPicPr>
          <p:nvPr/>
        </p:nvPicPr>
        <p:blipFill>
          <a:blip r:embed="rId2">
            <a:extLst>
              <a:ext uri="{28A0092B-C50C-407E-A947-70E740481C1C}">
                <a14:useLocalDpi xmlns:a14="http://schemas.microsoft.com/office/drawing/2010/main" val="0"/>
              </a:ext>
            </a:extLst>
          </a:blip>
          <a:srcRect b="6467"/>
          <a:stretch/>
        </p:blipFill>
        <p:spPr>
          <a:xfrm>
            <a:off x="-1" y="0"/>
            <a:ext cx="13035063" cy="6858000"/>
          </a:xfrm>
          <a:prstGeom prst="rect">
            <a:avLst/>
          </a:prstGeom>
        </p:spPr>
      </p:pic>
      <p:sp>
        <p:nvSpPr>
          <p:cNvPr id="11" name="Tekstvak 10">
            <a:extLst>
              <a:ext uri="{FF2B5EF4-FFF2-40B4-BE49-F238E27FC236}">
                <a16:creationId xmlns:a16="http://schemas.microsoft.com/office/drawing/2014/main" id="{2EDE1318-8B49-E850-6E7E-4ED370ED6C58}"/>
              </a:ext>
            </a:extLst>
          </p:cNvPr>
          <p:cNvSpPr txBox="1"/>
          <p:nvPr/>
        </p:nvSpPr>
        <p:spPr>
          <a:xfrm>
            <a:off x="415771" y="2616687"/>
            <a:ext cx="5425192" cy="1938992"/>
          </a:xfrm>
          <a:prstGeom prst="rect">
            <a:avLst/>
          </a:prstGeom>
          <a:noFill/>
        </p:spPr>
        <p:txBody>
          <a:bodyPr wrap="square" rtlCol="0">
            <a:spAutoFit/>
          </a:bodyPr>
          <a:lstStyle/>
          <a:p>
            <a:pPr marL="800100" lvl="1" indent="-342900">
              <a:buClr>
                <a:srgbClr val="E6007C"/>
              </a:buClr>
              <a:buFont typeface="Calibri" panose="020F0502020204030204" pitchFamily="34" charset="0"/>
              <a:buChar char="•"/>
            </a:pPr>
            <a:r>
              <a:rPr lang="nl-NL" sz="2400" dirty="0"/>
              <a:t>Namens Agoria – Indoor Lighting</a:t>
            </a:r>
          </a:p>
          <a:p>
            <a:pPr marL="800100" lvl="1" indent="-342900">
              <a:buClr>
                <a:srgbClr val="E6007C"/>
              </a:buClr>
              <a:buFont typeface="Calibri" panose="020F0502020204030204" pitchFamily="34" charset="0"/>
              <a:buChar char="•"/>
            </a:pPr>
            <a:r>
              <a:rPr lang="nl-NL" sz="2400" dirty="0"/>
              <a:t>Sinds 2017 Marketing Manager Benelux - B2B Indoor - Signify</a:t>
            </a:r>
          </a:p>
          <a:p>
            <a:pPr marL="800100" lvl="1" indent="-342900">
              <a:buClr>
                <a:srgbClr val="E6007C"/>
              </a:buClr>
              <a:buFont typeface="Calibri" panose="020F0502020204030204" pitchFamily="34" charset="0"/>
              <a:buChar char="•"/>
            </a:pPr>
            <a:r>
              <a:rPr lang="nl-NL" sz="2400" dirty="0"/>
              <a:t>Transitie Systems &amp; Services</a:t>
            </a:r>
          </a:p>
          <a:p>
            <a:pPr marL="800100" lvl="1" indent="-342900">
              <a:buClr>
                <a:srgbClr val="E6007C"/>
              </a:buClr>
              <a:buFont typeface="Calibri" panose="020F0502020204030204" pitchFamily="34" charset="0"/>
              <a:buChar char="•"/>
            </a:pPr>
            <a:endParaRPr lang="nl-NL" sz="2400" dirty="0"/>
          </a:p>
        </p:txBody>
      </p:sp>
      <p:pic>
        <p:nvPicPr>
          <p:cNvPr id="13" name="Afbeelding 12">
            <a:extLst>
              <a:ext uri="{FF2B5EF4-FFF2-40B4-BE49-F238E27FC236}">
                <a16:creationId xmlns:a16="http://schemas.microsoft.com/office/drawing/2014/main" id="{4D402E97-6E52-853F-E681-591452EFF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9" name="Tekstvak 8">
            <a:extLst>
              <a:ext uri="{FF2B5EF4-FFF2-40B4-BE49-F238E27FC236}">
                <a16:creationId xmlns:a16="http://schemas.microsoft.com/office/drawing/2014/main" id="{E1E64B24-F8EE-1195-1926-8EE7472A7B31}"/>
              </a:ext>
            </a:extLst>
          </p:cNvPr>
          <p:cNvSpPr txBox="1"/>
          <p:nvPr/>
        </p:nvSpPr>
        <p:spPr>
          <a:xfrm>
            <a:off x="322052" y="1466972"/>
            <a:ext cx="3662119" cy="769441"/>
          </a:xfrm>
          <a:prstGeom prst="rect">
            <a:avLst/>
          </a:prstGeom>
          <a:noFill/>
        </p:spPr>
        <p:txBody>
          <a:bodyPr wrap="square" rtlCol="0">
            <a:spAutoFit/>
          </a:bodyPr>
          <a:lstStyle/>
          <a:p>
            <a:r>
              <a:rPr lang="nl-NL" sz="4400" b="1" dirty="0">
                <a:solidFill>
                  <a:schemeClr val="bg1"/>
                </a:solidFill>
              </a:rPr>
              <a:t>Wie ben ik?</a:t>
            </a:r>
          </a:p>
        </p:txBody>
      </p:sp>
      <p:pic>
        <p:nvPicPr>
          <p:cNvPr id="3" name="Afbeelding 2" descr="Afbeelding met tekst, Lettertype, schermopname, Graphics&#10;&#10;Automatisch gegenereerde beschrijving">
            <a:extLst>
              <a:ext uri="{FF2B5EF4-FFF2-40B4-BE49-F238E27FC236}">
                <a16:creationId xmlns:a16="http://schemas.microsoft.com/office/drawing/2014/main" id="{2A157657-7166-05C3-2F6D-C917D486D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1" y="5736269"/>
            <a:ext cx="3084394" cy="804068"/>
          </a:xfrm>
          <a:prstGeom prst="rect">
            <a:avLst/>
          </a:prstGeom>
        </p:spPr>
      </p:pic>
    </p:spTree>
    <p:extLst>
      <p:ext uri="{BB962C8B-B14F-4D97-AF65-F5344CB8AC3E}">
        <p14:creationId xmlns:p14="http://schemas.microsoft.com/office/powerpoint/2010/main" val="213061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Menselijk gezicht, brillen, persoon, schermopname&#10;&#10;Automatisch gegenereerde beschrijving">
            <a:extLst>
              <a:ext uri="{FF2B5EF4-FFF2-40B4-BE49-F238E27FC236}">
                <a16:creationId xmlns:a16="http://schemas.microsoft.com/office/drawing/2014/main" id="{C0252E78-98CE-F58B-61C8-B668F3C75B90}"/>
              </a:ext>
            </a:extLst>
          </p:cNvPr>
          <p:cNvPicPr>
            <a:picLocks noChangeAspect="1"/>
          </p:cNvPicPr>
          <p:nvPr/>
        </p:nvPicPr>
        <p:blipFill rotWithShape="1">
          <a:blip r:embed="rId3">
            <a:extLst>
              <a:ext uri="{28A0092B-C50C-407E-A947-70E740481C1C}">
                <a14:useLocalDpi xmlns:a14="http://schemas.microsoft.com/office/drawing/2010/main" val="0"/>
              </a:ext>
            </a:extLst>
          </a:blip>
          <a:srcRect l="-7908" t="4599" r="25896" b="9166"/>
          <a:stretch/>
        </p:blipFill>
        <p:spPr>
          <a:xfrm>
            <a:off x="2193319" y="0"/>
            <a:ext cx="9998681" cy="6858000"/>
          </a:xfrm>
          <a:prstGeom prst="rect">
            <a:avLst/>
          </a:prstGeom>
        </p:spPr>
      </p:pic>
      <p:pic>
        <p:nvPicPr>
          <p:cNvPr id="3" name="Afbeelding 2" descr="Afbeelding met tekst, schermopname, ontwerp&#10;&#10;Automatisch gegenereerde beschrijving">
            <a:extLst>
              <a:ext uri="{FF2B5EF4-FFF2-40B4-BE49-F238E27FC236}">
                <a16:creationId xmlns:a16="http://schemas.microsoft.com/office/drawing/2014/main" id="{6D4000E8-83B6-D21D-48F2-F828D1FD7500}"/>
              </a:ext>
            </a:extLst>
          </p:cNvPr>
          <p:cNvPicPr>
            <a:picLocks noChangeAspect="1"/>
          </p:cNvPicPr>
          <p:nvPr/>
        </p:nvPicPr>
        <p:blipFill>
          <a:blip r:embed="rId4">
            <a:extLst>
              <a:ext uri="{28A0092B-C50C-407E-A947-70E740481C1C}">
                <a14:useLocalDpi xmlns:a14="http://schemas.microsoft.com/office/drawing/2010/main" val="0"/>
              </a:ext>
            </a:extLst>
          </a:blip>
          <a:srcRect r="6355" b="6532"/>
          <a:stretch/>
        </p:blipFill>
        <p:spPr>
          <a:xfrm>
            <a:off x="1" y="0"/>
            <a:ext cx="12192000" cy="6858000"/>
          </a:xfrm>
          <a:prstGeom prst="rect">
            <a:avLst/>
          </a:prstGeom>
        </p:spPr>
      </p:pic>
      <p:sp>
        <p:nvSpPr>
          <p:cNvPr id="20" name="Tekstvak 19">
            <a:extLst>
              <a:ext uri="{FF2B5EF4-FFF2-40B4-BE49-F238E27FC236}">
                <a16:creationId xmlns:a16="http://schemas.microsoft.com/office/drawing/2014/main" id="{86641A80-95F1-B0D1-AE2D-0B7519E842D7}"/>
              </a:ext>
            </a:extLst>
          </p:cNvPr>
          <p:cNvSpPr txBox="1"/>
          <p:nvPr/>
        </p:nvSpPr>
        <p:spPr>
          <a:xfrm>
            <a:off x="415771" y="2616687"/>
            <a:ext cx="6926062" cy="3785652"/>
          </a:xfrm>
          <a:prstGeom prst="rect">
            <a:avLst/>
          </a:prstGeom>
          <a:noFill/>
        </p:spPr>
        <p:txBody>
          <a:bodyPr wrap="square" rtlCol="0">
            <a:spAutoFit/>
          </a:bodyPr>
          <a:lstStyle/>
          <a:p>
            <a:pPr marL="800100" lvl="1" indent="-342900">
              <a:buClr>
                <a:srgbClr val="E6007C"/>
              </a:buClr>
              <a:buFont typeface="Calibri" panose="020F0502020204030204" pitchFamily="34" charset="0"/>
              <a:buChar char="•"/>
            </a:pPr>
            <a:r>
              <a:rPr lang="nl-NL" sz="2400" dirty="0"/>
              <a:t>Kantoren</a:t>
            </a:r>
          </a:p>
          <a:p>
            <a:pPr marL="800100" lvl="1" indent="-342900">
              <a:buClr>
                <a:srgbClr val="E6007C"/>
              </a:buClr>
              <a:buFont typeface="Calibri" panose="020F0502020204030204" pitchFamily="34" charset="0"/>
              <a:buChar char="•"/>
            </a:pPr>
            <a:r>
              <a:rPr lang="nl-NL" sz="2400" dirty="0"/>
              <a:t>Fabrieken</a:t>
            </a:r>
          </a:p>
          <a:p>
            <a:pPr marL="800100" lvl="1" indent="-342900">
              <a:buClr>
                <a:srgbClr val="E6007C"/>
              </a:buClr>
              <a:buFont typeface="Calibri" panose="020F0502020204030204" pitchFamily="34" charset="0"/>
              <a:buChar char="•"/>
            </a:pPr>
            <a:r>
              <a:rPr lang="nl-NL" sz="2400" dirty="0"/>
              <a:t>Magazijnen</a:t>
            </a:r>
          </a:p>
          <a:p>
            <a:pPr marL="800100" lvl="1" indent="-342900">
              <a:buClr>
                <a:srgbClr val="E6007C"/>
              </a:buClr>
              <a:buFont typeface="Calibri" panose="020F0502020204030204" pitchFamily="34" charset="0"/>
              <a:buChar char="•"/>
            </a:pPr>
            <a:r>
              <a:rPr lang="nl-NL" sz="2400" dirty="0"/>
              <a:t>Scholen</a:t>
            </a:r>
          </a:p>
          <a:p>
            <a:pPr marL="800100" lvl="1" indent="-342900">
              <a:buClr>
                <a:srgbClr val="E6007C"/>
              </a:buClr>
              <a:buFont typeface="Calibri" panose="020F0502020204030204" pitchFamily="34" charset="0"/>
              <a:buChar char="•"/>
            </a:pPr>
            <a:r>
              <a:rPr lang="nl-NL" sz="2400" dirty="0"/>
              <a:t>Ziekenhuizen</a:t>
            </a:r>
          </a:p>
          <a:p>
            <a:pPr marL="800100" lvl="1" indent="-342900">
              <a:buClr>
                <a:srgbClr val="E6007C"/>
              </a:buClr>
              <a:buFont typeface="Calibri" panose="020F0502020204030204" pitchFamily="34" charset="0"/>
              <a:buChar char="•"/>
            </a:pPr>
            <a:r>
              <a:rPr lang="nl-NL" sz="2400" dirty="0"/>
              <a:t>Overheidsgebouwen</a:t>
            </a:r>
          </a:p>
          <a:p>
            <a:pPr marL="800100" lvl="1" indent="-342900">
              <a:buClr>
                <a:srgbClr val="E6007C"/>
              </a:buClr>
              <a:buFont typeface="Calibri" panose="020F0502020204030204" pitchFamily="34" charset="0"/>
              <a:buChar char="•"/>
            </a:pPr>
            <a:r>
              <a:rPr lang="nl-NL" sz="2400" dirty="0"/>
              <a:t>Retail</a:t>
            </a:r>
          </a:p>
          <a:p>
            <a:pPr marL="800100" lvl="1" indent="-342900">
              <a:buClr>
                <a:srgbClr val="E6007C"/>
              </a:buClr>
              <a:buFont typeface="Calibri" panose="020F0502020204030204" pitchFamily="34" charset="0"/>
              <a:buChar char="•"/>
            </a:pPr>
            <a:r>
              <a:rPr lang="nl-NL" sz="2400" dirty="0"/>
              <a:t>Horeca</a:t>
            </a:r>
          </a:p>
          <a:p>
            <a:pPr lvl="1">
              <a:buClr>
                <a:srgbClr val="E6007C"/>
              </a:buClr>
            </a:pPr>
            <a:r>
              <a:rPr lang="nl-NL" sz="2400" dirty="0"/>
              <a:t>.....</a:t>
            </a:r>
          </a:p>
          <a:p>
            <a:pPr marL="800100" lvl="1" indent="-342900">
              <a:buClr>
                <a:srgbClr val="E6007C"/>
              </a:buClr>
              <a:buFont typeface="Calibri" panose="020F0502020204030204" pitchFamily="34" charset="0"/>
              <a:buChar char="•"/>
            </a:pPr>
            <a:endParaRPr lang="nl-NL" sz="2400" dirty="0"/>
          </a:p>
        </p:txBody>
      </p:sp>
      <p:pic>
        <p:nvPicPr>
          <p:cNvPr id="21" name="Afbeelding 20">
            <a:extLst>
              <a:ext uri="{FF2B5EF4-FFF2-40B4-BE49-F238E27FC236}">
                <a16:creationId xmlns:a16="http://schemas.microsoft.com/office/drawing/2014/main" id="{66382690-F2E5-7083-44B0-A0FD9D92D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22" name="Tekstvak 21">
            <a:extLst>
              <a:ext uri="{FF2B5EF4-FFF2-40B4-BE49-F238E27FC236}">
                <a16:creationId xmlns:a16="http://schemas.microsoft.com/office/drawing/2014/main" id="{F611BE3B-068E-9353-BC73-0C6622DC8140}"/>
              </a:ext>
            </a:extLst>
          </p:cNvPr>
          <p:cNvSpPr txBox="1"/>
          <p:nvPr/>
        </p:nvSpPr>
        <p:spPr>
          <a:xfrm>
            <a:off x="322052" y="1466972"/>
            <a:ext cx="3811409" cy="769441"/>
          </a:xfrm>
          <a:prstGeom prst="rect">
            <a:avLst/>
          </a:prstGeom>
          <a:noFill/>
        </p:spPr>
        <p:txBody>
          <a:bodyPr wrap="square" rtlCol="0">
            <a:spAutoFit/>
          </a:bodyPr>
          <a:lstStyle/>
          <a:p>
            <a:r>
              <a:rPr lang="nl-NL" sz="4400" b="1" dirty="0">
                <a:solidFill>
                  <a:schemeClr val="bg1"/>
                </a:solidFill>
              </a:rPr>
              <a:t>Indoor Lighting</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77144357-97FE-D529-1EF3-E3F2D7556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239" y="5736269"/>
            <a:ext cx="3084394" cy="804068"/>
          </a:xfrm>
          <a:prstGeom prst="rect">
            <a:avLst/>
          </a:prstGeom>
        </p:spPr>
      </p:pic>
    </p:spTree>
    <p:extLst>
      <p:ext uri="{BB962C8B-B14F-4D97-AF65-F5344CB8AC3E}">
        <p14:creationId xmlns:p14="http://schemas.microsoft.com/office/powerpoint/2010/main" val="35785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Menselijk gezicht, brillen, persoon, schermopname&#10;&#10;Automatisch gegenereerde beschrijving">
            <a:extLst>
              <a:ext uri="{FF2B5EF4-FFF2-40B4-BE49-F238E27FC236}">
                <a16:creationId xmlns:a16="http://schemas.microsoft.com/office/drawing/2014/main" id="{C0252E78-98CE-F58B-61C8-B668F3C75B90}"/>
              </a:ext>
            </a:extLst>
          </p:cNvPr>
          <p:cNvPicPr>
            <a:picLocks noChangeAspect="1"/>
          </p:cNvPicPr>
          <p:nvPr/>
        </p:nvPicPr>
        <p:blipFill rotWithShape="1">
          <a:blip r:embed="rId3">
            <a:extLst>
              <a:ext uri="{28A0092B-C50C-407E-A947-70E740481C1C}">
                <a14:useLocalDpi xmlns:a14="http://schemas.microsoft.com/office/drawing/2010/main" val="0"/>
              </a:ext>
            </a:extLst>
          </a:blip>
          <a:srcRect l="-7908" t="4599" r="25896" b="9166"/>
          <a:stretch/>
        </p:blipFill>
        <p:spPr>
          <a:xfrm>
            <a:off x="2193319" y="0"/>
            <a:ext cx="9998681" cy="6858000"/>
          </a:xfrm>
          <a:prstGeom prst="rect">
            <a:avLst/>
          </a:prstGeom>
        </p:spPr>
      </p:pic>
      <p:pic>
        <p:nvPicPr>
          <p:cNvPr id="3" name="Afbeelding 2" descr="Afbeelding met tekst, schermopname, ontwerp&#10;&#10;Automatisch gegenereerde beschrijving">
            <a:extLst>
              <a:ext uri="{FF2B5EF4-FFF2-40B4-BE49-F238E27FC236}">
                <a16:creationId xmlns:a16="http://schemas.microsoft.com/office/drawing/2014/main" id="{6D4000E8-83B6-D21D-48F2-F828D1FD7500}"/>
              </a:ext>
            </a:extLst>
          </p:cNvPr>
          <p:cNvPicPr>
            <a:picLocks noChangeAspect="1"/>
          </p:cNvPicPr>
          <p:nvPr/>
        </p:nvPicPr>
        <p:blipFill>
          <a:blip r:embed="rId4">
            <a:extLst>
              <a:ext uri="{28A0092B-C50C-407E-A947-70E740481C1C}">
                <a14:useLocalDpi xmlns:a14="http://schemas.microsoft.com/office/drawing/2010/main" val="0"/>
              </a:ext>
            </a:extLst>
          </a:blip>
          <a:srcRect r="6355" b="6532"/>
          <a:stretch/>
        </p:blipFill>
        <p:spPr>
          <a:xfrm>
            <a:off x="1" y="0"/>
            <a:ext cx="12192000" cy="6858000"/>
          </a:xfrm>
          <a:prstGeom prst="rect">
            <a:avLst/>
          </a:prstGeom>
        </p:spPr>
      </p:pic>
      <p:sp>
        <p:nvSpPr>
          <p:cNvPr id="20" name="Tekstvak 19">
            <a:extLst>
              <a:ext uri="{FF2B5EF4-FFF2-40B4-BE49-F238E27FC236}">
                <a16:creationId xmlns:a16="http://schemas.microsoft.com/office/drawing/2014/main" id="{86641A80-95F1-B0D1-AE2D-0B7519E842D7}"/>
              </a:ext>
            </a:extLst>
          </p:cNvPr>
          <p:cNvSpPr txBox="1"/>
          <p:nvPr/>
        </p:nvSpPr>
        <p:spPr>
          <a:xfrm>
            <a:off x="415771" y="2616687"/>
            <a:ext cx="6926062" cy="3785652"/>
          </a:xfrm>
          <a:prstGeom prst="rect">
            <a:avLst/>
          </a:prstGeom>
          <a:noFill/>
        </p:spPr>
        <p:txBody>
          <a:bodyPr wrap="square" rtlCol="0">
            <a:spAutoFit/>
          </a:bodyPr>
          <a:lstStyle/>
          <a:p>
            <a:pPr marL="800100" lvl="1" indent="-342900">
              <a:buClr>
                <a:srgbClr val="E6007C"/>
              </a:buClr>
              <a:buFont typeface="Calibri" panose="020F0502020204030204" pitchFamily="34" charset="0"/>
              <a:buChar char="•"/>
            </a:pPr>
            <a:r>
              <a:rPr lang="nl-NL" sz="2400" dirty="0"/>
              <a:t>Kantoren</a:t>
            </a:r>
          </a:p>
          <a:p>
            <a:pPr marL="800100" lvl="1" indent="-342900">
              <a:buClr>
                <a:srgbClr val="E6007C"/>
              </a:buClr>
              <a:buFont typeface="Calibri" panose="020F0502020204030204" pitchFamily="34" charset="0"/>
              <a:buChar char="•"/>
            </a:pPr>
            <a:r>
              <a:rPr lang="nl-NL" sz="2400" dirty="0"/>
              <a:t>Fabrieken</a:t>
            </a:r>
          </a:p>
          <a:p>
            <a:pPr marL="800100" lvl="1" indent="-342900">
              <a:buClr>
                <a:srgbClr val="E6007C"/>
              </a:buClr>
              <a:buFont typeface="Calibri" panose="020F0502020204030204" pitchFamily="34" charset="0"/>
              <a:buChar char="•"/>
            </a:pPr>
            <a:r>
              <a:rPr lang="nl-NL" sz="2400" dirty="0"/>
              <a:t>Magazijnen</a:t>
            </a:r>
          </a:p>
          <a:p>
            <a:pPr marL="800100" lvl="1" indent="-342900">
              <a:buClr>
                <a:srgbClr val="E6007C"/>
              </a:buClr>
              <a:buFont typeface="Calibri" panose="020F0502020204030204" pitchFamily="34" charset="0"/>
              <a:buChar char="•"/>
            </a:pPr>
            <a:r>
              <a:rPr lang="nl-NL" sz="2400" dirty="0"/>
              <a:t>Scholen</a:t>
            </a:r>
          </a:p>
          <a:p>
            <a:pPr marL="800100" lvl="1" indent="-342900">
              <a:buClr>
                <a:srgbClr val="E6007C"/>
              </a:buClr>
              <a:buFont typeface="Calibri" panose="020F0502020204030204" pitchFamily="34" charset="0"/>
              <a:buChar char="•"/>
            </a:pPr>
            <a:r>
              <a:rPr lang="nl-NL" sz="2400" dirty="0"/>
              <a:t>Ziekenhuizen</a:t>
            </a:r>
          </a:p>
          <a:p>
            <a:pPr marL="800100" lvl="1" indent="-342900">
              <a:buClr>
                <a:srgbClr val="E6007C"/>
              </a:buClr>
              <a:buFont typeface="Calibri" panose="020F0502020204030204" pitchFamily="34" charset="0"/>
              <a:buChar char="•"/>
            </a:pPr>
            <a:r>
              <a:rPr lang="nl-NL" sz="2400" dirty="0"/>
              <a:t>Overheidsgebouwen</a:t>
            </a:r>
          </a:p>
          <a:p>
            <a:pPr marL="800100" lvl="1" indent="-342900">
              <a:buClr>
                <a:srgbClr val="E6007C"/>
              </a:buClr>
              <a:buFont typeface="Calibri" panose="020F0502020204030204" pitchFamily="34" charset="0"/>
              <a:buChar char="•"/>
            </a:pPr>
            <a:r>
              <a:rPr lang="nl-NL" sz="2400" dirty="0"/>
              <a:t>Retail</a:t>
            </a:r>
          </a:p>
          <a:p>
            <a:pPr marL="800100" lvl="1" indent="-342900">
              <a:buClr>
                <a:srgbClr val="E6007C"/>
              </a:buClr>
              <a:buFont typeface="Calibri" panose="020F0502020204030204" pitchFamily="34" charset="0"/>
              <a:buChar char="•"/>
            </a:pPr>
            <a:r>
              <a:rPr lang="nl-NL" sz="2400" dirty="0"/>
              <a:t>Horeca</a:t>
            </a:r>
          </a:p>
          <a:p>
            <a:pPr lvl="1">
              <a:buClr>
                <a:srgbClr val="E6007C"/>
              </a:buClr>
            </a:pPr>
            <a:r>
              <a:rPr lang="nl-NL" sz="2400" dirty="0"/>
              <a:t>.....</a:t>
            </a:r>
          </a:p>
          <a:p>
            <a:pPr marL="800100" lvl="1" indent="-342900">
              <a:buClr>
                <a:srgbClr val="E6007C"/>
              </a:buClr>
              <a:buFont typeface="Calibri" panose="020F0502020204030204" pitchFamily="34" charset="0"/>
              <a:buChar char="•"/>
            </a:pPr>
            <a:endParaRPr lang="nl-NL" sz="2400" dirty="0"/>
          </a:p>
        </p:txBody>
      </p:sp>
      <p:pic>
        <p:nvPicPr>
          <p:cNvPr id="21" name="Afbeelding 20">
            <a:extLst>
              <a:ext uri="{FF2B5EF4-FFF2-40B4-BE49-F238E27FC236}">
                <a16:creationId xmlns:a16="http://schemas.microsoft.com/office/drawing/2014/main" id="{66382690-F2E5-7083-44B0-A0FD9D92D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563657"/>
            <a:ext cx="4669654" cy="576072"/>
          </a:xfrm>
          <a:prstGeom prst="rect">
            <a:avLst/>
          </a:prstGeom>
        </p:spPr>
      </p:pic>
      <p:sp>
        <p:nvSpPr>
          <p:cNvPr id="22" name="Tekstvak 21">
            <a:extLst>
              <a:ext uri="{FF2B5EF4-FFF2-40B4-BE49-F238E27FC236}">
                <a16:creationId xmlns:a16="http://schemas.microsoft.com/office/drawing/2014/main" id="{F611BE3B-068E-9353-BC73-0C6622DC8140}"/>
              </a:ext>
            </a:extLst>
          </p:cNvPr>
          <p:cNvSpPr txBox="1"/>
          <p:nvPr/>
        </p:nvSpPr>
        <p:spPr>
          <a:xfrm>
            <a:off x="322052" y="1466972"/>
            <a:ext cx="3811409" cy="769441"/>
          </a:xfrm>
          <a:prstGeom prst="rect">
            <a:avLst/>
          </a:prstGeom>
          <a:noFill/>
        </p:spPr>
        <p:txBody>
          <a:bodyPr wrap="square" rtlCol="0">
            <a:spAutoFit/>
          </a:bodyPr>
          <a:lstStyle/>
          <a:p>
            <a:r>
              <a:rPr lang="nl-NL" sz="4400" b="1" dirty="0">
                <a:solidFill>
                  <a:schemeClr val="bg1"/>
                </a:solidFill>
              </a:rPr>
              <a:t>Indoor Lighting</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77144357-97FE-D529-1EF3-E3F2D7556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239" y="5736269"/>
            <a:ext cx="3084394" cy="804068"/>
          </a:xfrm>
          <a:prstGeom prst="rect">
            <a:avLst/>
          </a:prstGeom>
        </p:spPr>
      </p:pic>
      <p:sp>
        <p:nvSpPr>
          <p:cNvPr id="5" name="TextBox 4">
            <a:extLst>
              <a:ext uri="{FF2B5EF4-FFF2-40B4-BE49-F238E27FC236}">
                <a16:creationId xmlns:a16="http://schemas.microsoft.com/office/drawing/2014/main" id="{BD859861-BFC7-FA15-CE40-CF3BB10FD7ED}"/>
              </a:ext>
            </a:extLst>
          </p:cNvPr>
          <p:cNvSpPr txBox="1"/>
          <p:nvPr/>
        </p:nvSpPr>
        <p:spPr>
          <a:xfrm>
            <a:off x="5240076" y="4010677"/>
            <a:ext cx="2828544" cy="523220"/>
          </a:xfrm>
          <a:prstGeom prst="rect">
            <a:avLst/>
          </a:prstGeom>
          <a:noFill/>
        </p:spPr>
        <p:txBody>
          <a:bodyPr wrap="square" rtlCol="0">
            <a:spAutoFit/>
          </a:bodyPr>
          <a:lstStyle/>
          <a:p>
            <a:r>
              <a:rPr lang="en-US" sz="2800" dirty="0"/>
              <a:t>WERKPLEKKEN</a:t>
            </a:r>
            <a:endParaRPr lang="en-BE" sz="2800" dirty="0"/>
          </a:p>
        </p:txBody>
      </p:sp>
      <p:sp>
        <p:nvSpPr>
          <p:cNvPr id="6" name="Right Brace 5">
            <a:extLst>
              <a:ext uri="{FF2B5EF4-FFF2-40B4-BE49-F238E27FC236}">
                <a16:creationId xmlns:a16="http://schemas.microsoft.com/office/drawing/2014/main" id="{5F520DE9-9007-0552-04EA-94DF33FEA149}"/>
              </a:ext>
            </a:extLst>
          </p:cNvPr>
          <p:cNvSpPr/>
          <p:nvPr/>
        </p:nvSpPr>
        <p:spPr>
          <a:xfrm>
            <a:off x="4133461" y="2616687"/>
            <a:ext cx="743339" cy="34183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Tree>
    <p:extLst>
      <p:ext uri="{BB962C8B-B14F-4D97-AF65-F5344CB8AC3E}">
        <p14:creationId xmlns:p14="http://schemas.microsoft.com/office/powerpoint/2010/main" val="2424630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ceiling, furniture, several&#10;&#10;Description automatically generated">
            <a:extLst>
              <a:ext uri="{FF2B5EF4-FFF2-40B4-BE49-F238E27FC236}">
                <a16:creationId xmlns:a16="http://schemas.microsoft.com/office/drawing/2014/main" id="{8AE77057-A65E-6AAF-AC78-FE62ABEFD49F}"/>
              </a:ext>
            </a:extLst>
          </p:cNvPr>
          <p:cNvPicPr>
            <a:picLocks noChangeAspect="1"/>
          </p:cNvPicPr>
          <p:nvPr/>
        </p:nvPicPr>
        <p:blipFill rotWithShape="1">
          <a:blip r:embed="rId3">
            <a:extLst>
              <a:ext uri="{28A0092B-C50C-407E-A947-70E740481C1C}">
                <a14:useLocalDpi xmlns:a14="http://schemas.microsoft.com/office/drawing/2010/main" val="0"/>
              </a:ext>
            </a:extLst>
          </a:blip>
          <a:srcRect t="30100" r="-1" b="15618"/>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073DD8BB-BDA9-CEBE-9EF8-5B762A1190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2B354EE-31EA-4FC2-9496-7B6202183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27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828EEA-CD0C-3527-0C28-D52A0C726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5763"/>
            <a:ext cx="115824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817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elke duurzame toekomst wilt u? - Oranjewoud">
            <a:extLst>
              <a:ext uri="{FF2B5EF4-FFF2-40B4-BE49-F238E27FC236}">
                <a16:creationId xmlns:a16="http://schemas.microsoft.com/office/drawing/2014/main" id="{A31AF619-5C72-4088-8B77-83F481EEF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77D5409-E364-4A78-A229-92E3F6379A5C}"/>
              </a:ext>
            </a:extLst>
          </p:cNvPr>
          <p:cNvSpPr/>
          <p:nvPr/>
        </p:nvSpPr>
        <p:spPr>
          <a:xfrm>
            <a:off x="-101327" y="2268"/>
            <a:ext cx="12293327" cy="685573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err="1">
              <a:solidFill>
                <a:schemeClr val="bg1"/>
              </a:solidFill>
            </a:endParaRPr>
          </a:p>
        </p:txBody>
      </p:sp>
      <p:grpSp>
        <p:nvGrpSpPr>
          <p:cNvPr id="17" name="Group 4">
            <a:extLst>
              <a:ext uri="{FF2B5EF4-FFF2-40B4-BE49-F238E27FC236}">
                <a16:creationId xmlns:a16="http://schemas.microsoft.com/office/drawing/2014/main" id="{45E74BB1-3E0A-4449-97F1-64C98C41D15E}"/>
              </a:ext>
            </a:extLst>
          </p:cNvPr>
          <p:cNvGrpSpPr>
            <a:grpSpLocks noChangeAspect="1"/>
          </p:cNvGrpSpPr>
          <p:nvPr/>
        </p:nvGrpSpPr>
        <p:grpSpPr bwMode="auto">
          <a:xfrm>
            <a:off x="10597892" y="6332829"/>
            <a:ext cx="1181358" cy="288000"/>
            <a:chOff x="2071" y="1578"/>
            <a:chExt cx="2587" cy="631"/>
          </a:xfrm>
          <a:gradFill>
            <a:gsLst>
              <a:gs pos="50000">
                <a:srgbClr val="00E487"/>
              </a:gs>
              <a:gs pos="100000">
                <a:srgbClr val="1ECBD0"/>
              </a:gs>
            </a:gsLst>
            <a:lin ang="18900000" scaled="0"/>
          </a:gradFill>
        </p:grpSpPr>
        <p:sp>
          <p:nvSpPr>
            <p:cNvPr id="19" name="Freeform 5">
              <a:extLst>
                <a:ext uri="{FF2B5EF4-FFF2-40B4-BE49-F238E27FC236}">
                  <a16:creationId xmlns:a16="http://schemas.microsoft.com/office/drawing/2014/main" id="{3A389AA4-58D6-4BE3-85D2-1F0854190D0B}"/>
                </a:ext>
              </a:extLst>
            </p:cNvPr>
            <p:cNvSpPr>
              <a:spLocks/>
            </p:cNvSpPr>
            <p:nvPr userDrawn="1"/>
          </p:nvSpPr>
          <p:spPr bwMode="auto">
            <a:xfrm>
              <a:off x="2765" y="1728"/>
              <a:ext cx="244" cy="318"/>
            </a:xfrm>
            <a:custGeom>
              <a:avLst/>
              <a:gdLst>
                <a:gd name="T0" fmla="*/ 12 w 129"/>
                <a:gd name="T1" fmla="*/ 0 h 168"/>
                <a:gd name="T2" fmla="*/ 8 w 129"/>
                <a:gd name="T3" fmla="*/ 4 h 168"/>
                <a:gd name="T4" fmla="*/ 8 w 129"/>
                <a:gd name="T5" fmla="*/ 25 h 168"/>
                <a:gd name="T6" fmla="*/ 12 w 129"/>
                <a:gd name="T7" fmla="*/ 29 h 168"/>
                <a:gd name="T8" fmla="*/ 48 w 129"/>
                <a:gd name="T9" fmla="*/ 29 h 168"/>
                <a:gd name="T10" fmla="*/ 48 w 129"/>
                <a:gd name="T11" fmla="*/ 140 h 168"/>
                <a:gd name="T12" fmla="*/ 3 w 129"/>
                <a:gd name="T13" fmla="*/ 140 h 168"/>
                <a:gd name="T14" fmla="*/ 0 w 129"/>
                <a:gd name="T15" fmla="*/ 143 h 168"/>
                <a:gd name="T16" fmla="*/ 0 w 129"/>
                <a:gd name="T17" fmla="*/ 165 h 168"/>
                <a:gd name="T18" fmla="*/ 3 w 129"/>
                <a:gd name="T19" fmla="*/ 168 h 168"/>
                <a:gd name="T20" fmla="*/ 125 w 129"/>
                <a:gd name="T21" fmla="*/ 168 h 168"/>
                <a:gd name="T22" fmla="*/ 129 w 129"/>
                <a:gd name="T23" fmla="*/ 165 h 168"/>
                <a:gd name="T24" fmla="*/ 129 w 129"/>
                <a:gd name="T25" fmla="*/ 143 h 168"/>
                <a:gd name="T26" fmla="*/ 125 w 129"/>
                <a:gd name="T27" fmla="*/ 140 h 168"/>
                <a:gd name="T28" fmla="*/ 76 w 129"/>
                <a:gd name="T29" fmla="*/ 140 h 168"/>
                <a:gd name="T30" fmla="*/ 76 w 129"/>
                <a:gd name="T31" fmla="*/ 4 h 168"/>
                <a:gd name="T32" fmla="*/ 72 w 129"/>
                <a:gd name="T33" fmla="*/ 0 h 168"/>
                <a:gd name="T34" fmla="*/ 12 w 12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68">
                  <a:moveTo>
                    <a:pt x="12" y="0"/>
                  </a:moveTo>
                  <a:cubicBezTo>
                    <a:pt x="9" y="0"/>
                    <a:pt x="8" y="1"/>
                    <a:pt x="8" y="4"/>
                  </a:cubicBezTo>
                  <a:cubicBezTo>
                    <a:pt x="8" y="25"/>
                    <a:pt x="8" y="25"/>
                    <a:pt x="8" y="25"/>
                  </a:cubicBezTo>
                  <a:cubicBezTo>
                    <a:pt x="8" y="27"/>
                    <a:pt x="9" y="29"/>
                    <a:pt x="12" y="29"/>
                  </a:cubicBezTo>
                  <a:cubicBezTo>
                    <a:pt x="48" y="29"/>
                    <a:pt x="48" y="29"/>
                    <a:pt x="48" y="29"/>
                  </a:cubicBezTo>
                  <a:cubicBezTo>
                    <a:pt x="48" y="140"/>
                    <a:pt x="48" y="140"/>
                    <a:pt x="48" y="140"/>
                  </a:cubicBezTo>
                  <a:cubicBezTo>
                    <a:pt x="3" y="140"/>
                    <a:pt x="3" y="140"/>
                    <a:pt x="3" y="140"/>
                  </a:cubicBezTo>
                  <a:cubicBezTo>
                    <a:pt x="1" y="140"/>
                    <a:pt x="0" y="141"/>
                    <a:pt x="0" y="143"/>
                  </a:cubicBezTo>
                  <a:cubicBezTo>
                    <a:pt x="0" y="165"/>
                    <a:pt x="0" y="165"/>
                    <a:pt x="0" y="165"/>
                  </a:cubicBezTo>
                  <a:cubicBezTo>
                    <a:pt x="0" y="167"/>
                    <a:pt x="1" y="168"/>
                    <a:pt x="3" y="168"/>
                  </a:cubicBezTo>
                  <a:cubicBezTo>
                    <a:pt x="125" y="168"/>
                    <a:pt x="125" y="168"/>
                    <a:pt x="125" y="168"/>
                  </a:cubicBezTo>
                  <a:cubicBezTo>
                    <a:pt x="128" y="168"/>
                    <a:pt x="129" y="167"/>
                    <a:pt x="129" y="165"/>
                  </a:cubicBezTo>
                  <a:cubicBezTo>
                    <a:pt x="129" y="143"/>
                    <a:pt x="129" y="143"/>
                    <a:pt x="129" y="143"/>
                  </a:cubicBezTo>
                  <a:cubicBezTo>
                    <a:pt x="129" y="141"/>
                    <a:pt x="128" y="140"/>
                    <a:pt x="125" y="140"/>
                  </a:cubicBezTo>
                  <a:cubicBezTo>
                    <a:pt x="76" y="140"/>
                    <a:pt x="76" y="140"/>
                    <a:pt x="76" y="140"/>
                  </a:cubicBezTo>
                  <a:cubicBezTo>
                    <a:pt x="76" y="4"/>
                    <a:pt x="76" y="4"/>
                    <a:pt x="76" y="4"/>
                  </a:cubicBezTo>
                  <a:cubicBezTo>
                    <a:pt x="76" y="1"/>
                    <a:pt x="75" y="0"/>
                    <a:pt x="72" y="0"/>
                  </a:cubicBez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53EF98E5-5C6C-4BB9-9EF5-9F847E9E80DB}"/>
                </a:ext>
              </a:extLst>
            </p:cNvPr>
            <p:cNvSpPr>
              <a:spLocks/>
            </p:cNvSpPr>
            <p:nvPr userDrawn="1"/>
          </p:nvSpPr>
          <p:spPr bwMode="auto">
            <a:xfrm>
              <a:off x="3798" y="1728"/>
              <a:ext cx="244" cy="318"/>
            </a:xfrm>
            <a:custGeom>
              <a:avLst/>
              <a:gdLst>
                <a:gd name="T0" fmla="*/ 11 w 129"/>
                <a:gd name="T1" fmla="*/ 0 h 168"/>
                <a:gd name="T2" fmla="*/ 8 w 129"/>
                <a:gd name="T3" fmla="*/ 4 h 168"/>
                <a:gd name="T4" fmla="*/ 8 w 129"/>
                <a:gd name="T5" fmla="*/ 25 h 168"/>
                <a:gd name="T6" fmla="*/ 11 w 129"/>
                <a:gd name="T7" fmla="*/ 29 h 168"/>
                <a:gd name="T8" fmla="*/ 47 w 129"/>
                <a:gd name="T9" fmla="*/ 29 h 168"/>
                <a:gd name="T10" fmla="*/ 47 w 129"/>
                <a:gd name="T11" fmla="*/ 140 h 168"/>
                <a:gd name="T12" fmla="*/ 3 w 129"/>
                <a:gd name="T13" fmla="*/ 140 h 168"/>
                <a:gd name="T14" fmla="*/ 0 w 129"/>
                <a:gd name="T15" fmla="*/ 143 h 168"/>
                <a:gd name="T16" fmla="*/ 0 w 129"/>
                <a:gd name="T17" fmla="*/ 165 h 168"/>
                <a:gd name="T18" fmla="*/ 3 w 129"/>
                <a:gd name="T19" fmla="*/ 168 h 168"/>
                <a:gd name="T20" fmla="*/ 125 w 129"/>
                <a:gd name="T21" fmla="*/ 168 h 168"/>
                <a:gd name="T22" fmla="*/ 129 w 129"/>
                <a:gd name="T23" fmla="*/ 165 h 168"/>
                <a:gd name="T24" fmla="*/ 129 w 129"/>
                <a:gd name="T25" fmla="*/ 143 h 168"/>
                <a:gd name="T26" fmla="*/ 125 w 129"/>
                <a:gd name="T27" fmla="*/ 140 h 168"/>
                <a:gd name="T28" fmla="*/ 76 w 129"/>
                <a:gd name="T29" fmla="*/ 140 h 168"/>
                <a:gd name="T30" fmla="*/ 76 w 129"/>
                <a:gd name="T31" fmla="*/ 4 h 168"/>
                <a:gd name="T32" fmla="*/ 72 w 129"/>
                <a:gd name="T33" fmla="*/ 0 h 168"/>
                <a:gd name="T34" fmla="*/ 11 w 12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68">
                  <a:moveTo>
                    <a:pt x="11" y="0"/>
                  </a:moveTo>
                  <a:cubicBezTo>
                    <a:pt x="9" y="0"/>
                    <a:pt x="8" y="1"/>
                    <a:pt x="8" y="4"/>
                  </a:cubicBezTo>
                  <a:cubicBezTo>
                    <a:pt x="8" y="25"/>
                    <a:pt x="8" y="25"/>
                    <a:pt x="8" y="25"/>
                  </a:cubicBezTo>
                  <a:cubicBezTo>
                    <a:pt x="8" y="27"/>
                    <a:pt x="9" y="29"/>
                    <a:pt x="11" y="29"/>
                  </a:cubicBezTo>
                  <a:cubicBezTo>
                    <a:pt x="47" y="29"/>
                    <a:pt x="47" y="29"/>
                    <a:pt x="47" y="29"/>
                  </a:cubicBezTo>
                  <a:cubicBezTo>
                    <a:pt x="47" y="140"/>
                    <a:pt x="47" y="140"/>
                    <a:pt x="47" y="140"/>
                  </a:cubicBezTo>
                  <a:cubicBezTo>
                    <a:pt x="3" y="140"/>
                    <a:pt x="3" y="140"/>
                    <a:pt x="3" y="140"/>
                  </a:cubicBezTo>
                  <a:cubicBezTo>
                    <a:pt x="1" y="140"/>
                    <a:pt x="0" y="141"/>
                    <a:pt x="0" y="143"/>
                  </a:cubicBezTo>
                  <a:cubicBezTo>
                    <a:pt x="0" y="165"/>
                    <a:pt x="0" y="165"/>
                    <a:pt x="0" y="165"/>
                  </a:cubicBezTo>
                  <a:cubicBezTo>
                    <a:pt x="0" y="167"/>
                    <a:pt x="1" y="168"/>
                    <a:pt x="3" y="168"/>
                  </a:cubicBezTo>
                  <a:cubicBezTo>
                    <a:pt x="125" y="168"/>
                    <a:pt x="125" y="168"/>
                    <a:pt x="125" y="168"/>
                  </a:cubicBezTo>
                  <a:cubicBezTo>
                    <a:pt x="128" y="168"/>
                    <a:pt x="129" y="167"/>
                    <a:pt x="129" y="165"/>
                  </a:cubicBezTo>
                  <a:cubicBezTo>
                    <a:pt x="129" y="143"/>
                    <a:pt x="129" y="143"/>
                    <a:pt x="129" y="143"/>
                  </a:cubicBezTo>
                  <a:cubicBezTo>
                    <a:pt x="129" y="141"/>
                    <a:pt x="127" y="140"/>
                    <a:pt x="125" y="140"/>
                  </a:cubicBezTo>
                  <a:cubicBezTo>
                    <a:pt x="76" y="140"/>
                    <a:pt x="76" y="140"/>
                    <a:pt x="76" y="140"/>
                  </a:cubicBezTo>
                  <a:cubicBezTo>
                    <a:pt x="76" y="4"/>
                    <a:pt x="76" y="4"/>
                    <a:pt x="76" y="4"/>
                  </a:cubicBezTo>
                  <a:cubicBezTo>
                    <a:pt x="75" y="1"/>
                    <a:pt x="74" y="0"/>
                    <a:pt x="72"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7">
              <a:extLst>
                <a:ext uri="{FF2B5EF4-FFF2-40B4-BE49-F238E27FC236}">
                  <a16:creationId xmlns:a16="http://schemas.microsoft.com/office/drawing/2014/main" id="{448AAB10-7F51-4C16-B365-C2CBE9DDDF1C}"/>
                </a:ext>
              </a:extLst>
            </p:cNvPr>
            <p:cNvSpPr>
              <a:spLocks/>
            </p:cNvSpPr>
            <p:nvPr userDrawn="1"/>
          </p:nvSpPr>
          <p:spPr bwMode="auto">
            <a:xfrm>
              <a:off x="4361" y="1728"/>
              <a:ext cx="297" cy="464"/>
            </a:xfrm>
            <a:custGeom>
              <a:avLst/>
              <a:gdLst>
                <a:gd name="T0" fmla="*/ 132 w 157"/>
                <a:gd name="T1" fmla="*/ 0 h 245"/>
                <a:gd name="T2" fmla="*/ 127 w 157"/>
                <a:gd name="T3" fmla="*/ 3 h 245"/>
                <a:gd name="T4" fmla="*/ 127 w 157"/>
                <a:gd name="T5" fmla="*/ 3 h 245"/>
                <a:gd name="T6" fmla="*/ 79 w 157"/>
                <a:gd name="T7" fmla="*/ 128 h 245"/>
                <a:gd name="T8" fmla="*/ 30 w 157"/>
                <a:gd name="T9" fmla="*/ 4 h 245"/>
                <a:gd name="T10" fmla="*/ 25 w 157"/>
                <a:gd name="T11" fmla="*/ 0 h 245"/>
                <a:gd name="T12" fmla="*/ 4 w 157"/>
                <a:gd name="T13" fmla="*/ 0 h 245"/>
                <a:gd name="T14" fmla="*/ 0 w 157"/>
                <a:gd name="T15" fmla="*/ 3 h 245"/>
                <a:gd name="T16" fmla="*/ 1 w 157"/>
                <a:gd name="T17" fmla="*/ 6 h 245"/>
                <a:gd name="T18" fmla="*/ 1 w 157"/>
                <a:gd name="T19" fmla="*/ 6 h 245"/>
                <a:gd name="T20" fmla="*/ 1 w 157"/>
                <a:gd name="T21" fmla="*/ 6 h 245"/>
                <a:gd name="T22" fmla="*/ 64 w 157"/>
                <a:gd name="T23" fmla="*/ 168 h 245"/>
                <a:gd name="T24" fmla="*/ 59 w 157"/>
                <a:gd name="T25" fmla="*/ 182 h 245"/>
                <a:gd name="T26" fmla="*/ 48 w 157"/>
                <a:gd name="T27" fmla="*/ 205 h 245"/>
                <a:gd name="T28" fmla="*/ 38 w 157"/>
                <a:gd name="T29" fmla="*/ 215 h 245"/>
                <a:gd name="T30" fmla="*/ 30 w 157"/>
                <a:gd name="T31" fmla="*/ 217 h 245"/>
                <a:gd name="T32" fmla="*/ 26 w 157"/>
                <a:gd name="T33" fmla="*/ 216 h 245"/>
                <a:gd name="T34" fmla="*/ 14 w 157"/>
                <a:gd name="T35" fmla="*/ 213 h 245"/>
                <a:gd name="T36" fmla="*/ 7 w 157"/>
                <a:gd name="T37" fmla="*/ 210 h 245"/>
                <a:gd name="T38" fmla="*/ 3 w 157"/>
                <a:gd name="T39" fmla="*/ 215 h 245"/>
                <a:gd name="T40" fmla="*/ 3 w 157"/>
                <a:gd name="T41" fmla="*/ 233 h 245"/>
                <a:gd name="T42" fmla="*/ 3 w 157"/>
                <a:gd name="T43" fmla="*/ 233 h 245"/>
                <a:gd name="T44" fmla="*/ 7 w 157"/>
                <a:gd name="T45" fmla="*/ 240 h 245"/>
                <a:gd name="T46" fmla="*/ 32 w 157"/>
                <a:gd name="T47" fmla="*/ 245 h 245"/>
                <a:gd name="T48" fmla="*/ 54 w 157"/>
                <a:gd name="T49" fmla="*/ 238 h 245"/>
                <a:gd name="T50" fmla="*/ 73 w 157"/>
                <a:gd name="T51" fmla="*/ 220 h 245"/>
                <a:gd name="T52" fmla="*/ 79 w 157"/>
                <a:gd name="T53" fmla="*/ 208 h 245"/>
                <a:gd name="T54" fmla="*/ 156 w 157"/>
                <a:gd name="T55" fmla="*/ 6 h 245"/>
                <a:gd name="T56" fmla="*/ 157 w 157"/>
                <a:gd name="T57" fmla="*/ 3 h 245"/>
                <a:gd name="T58" fmla="*/ 153 w 157"/>
                <a:gd name="T59" fmla="*/ 0 h 245"/>
                <a:gd name="T60" fmla="*/ 132 w 157"/>
                <a:gd name="T6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245">
                  <a:moveTo>
                    <a:pt x="132" y="0"/>
                  </a:moveTo>
                  <a:cubicBezTo>
                    <a:pt x="129" y="0"/>
                    <a:pt x="128" y="1"/>
                    <a:pt x="127" y="3"/>
                  </a:cubicBezTo>
                  <a:cubicBezTo>
                    <a:pt x="127" y="3"/>
                    <a:pt x="127" y="3"/>
                    <a:pt x="127" y="3"/>
                  </a:cubicBezTo>
                  <a:cubicBezTo>
                    <a:pt x="79" y="128"/>
                    <a:pt x="79" y="128"/>
                    <a:pt x="79" y="128"/>
                  </a:cubicBezTo>
                  <a:cubicBezTo>
                    <a:pt x="30" y="4"/>
                    <a:pt x="30" y="4"/>
                    <a:pt x="30" y="4"/>
                  </a:cubicBezTo>
                  <a:cubicBezTo>
                    <a:pt x="29" y="1"/>
                    <a:pt x="28" y="0"/>
                    <a:pt x="25" y="0"/>
                  </a:cubicBezTo>
                  <a:cubicBezTo>
                    <a:pt x="4" y="0"/>
                    <a:pt x="4" y="0"/>
                    <a:pt x="4" y="0"/>
                  </a:cubicBezTo>
                  <a:cubicBezTo>
                    <a:pt x="2" y="0"/>
                    <a:pt x="0" y="1"/>
                    <a:pt x="0" y="3"/>
                  </a:cubicBezTo>
                  <a:cubicBezTo>
                    <a:pt x="0" y="4"/>
                    <a:pt x="1" y="5"/>
                    <a:pt x="1" y="6"/>
                  </a:cubicBezTo>
                  <a:cubicBezTo>
                    <a:pt x="1" y="6"/>
                    <a:pt x="1" y="6"/>
                    <a:pt x="1" y="6"/>
                  </a:cubicBezTo>
                  <a:cubicBezTo>
                    <a:pt x="1" y="6"/>
                    <a:pt x="1" y="6"/>
                    <a:pt x="1" y="6"/>
                  </a:cubicBezTo>
                  <a:cubicBezTo>
                    <a:pt x="64" y="168"/>
                    <a:pt x="64" y="168"/>
                    <a:pt x="64" y="168"/>
                  </a:cubicBezTo>
                  <a:cubicBezTo>
                    <a:pt x="59" y="182"/>
                    <a:pt x="59" y="182"/>
                    <a:pt x="59" y="182"/>
                  </a:cubicBezTo>
                  <a:cubicBezTo>
                    <a:pt x="57" y="187"/>
                    <a:pt x="53" y="199"/>
                    <a:pt x="48" y="205"/>
                  </a:cubicBezTo>
                  <a:cubicBezTo>
                    <a:pt x="44" y="211"/>
                    <a:pt x="42" y="213"/>
                    <a:pt x="38" y="215"/>
                  </a:cubicBezTo>
                  <a:cubicBezTo>
                    <a:pt x="35" y="216"/>
                    <a:pt x="33" y="217"/>
                    <a:pt x="30" y="217"/>
                  </a:cubicBezTo>
                  <a:cubicBezTo>
                    <a:pt x="28" y="217"/>
                    <a:pt x="27" y="217"/>
                    <a:pt x="26" y="216"/>
                  </a:cubicBezTo>
                  <a:cubicBezTo>
                    <a:pt x="22" y="216"/>
                    <a:pt x="18" y="214"/>
                    <a:pt x="14" y="213"/>
                  </a:cubicBezTo>
                  <a:cubicBezTo>
                    <a:pt x="11" y="212"/>
                    <a:pt x="9" y="210"/>
                    <a:pt x="7" y="210"/>
                  </a:cubicBezTo>
                  <a:cubicBezTo>
                    <a:pt x="5" y="210"/>
                    <a:pt x="3" y="212"/>
                    <a:pt x="3" y="215"/>
                  </a:cubicBezTo>
                  <a:cubicBezTo>
                    <a:pt x="3" y="233"/>
                    <a:pt x="3" y="233"/>
                    <a:pt x="3" y="233"/>
                  </a:cubicBezTo>
                  <a:cubicBezTo>
                    <a:pt x="3" y="233"/>
                    <a:pt x="3" y="233"/>
                    <a:pt x="3" y="233"/>
                  </a:cubicBezTo>
                  <a:cubicBezTo>
                    <a:pt x="3" y="236"/>
                    <a:pt x="4" y="238"/>
                    <a:pt x="7" y="240"/>
                  </a:cubicBezTo>
                  <a:cubicBezTo>
                    <a:pt x="15" y="243"/>
                    <a:pt x="21" y="245"/>
                    <a:pt x="32" y="245"/>
                  </a:cubicBezTo>
                  <a:cubicBezTo>
                    <a:pt x="41" y="244"/>
                    <a:pt x="47" y="242"/>
                    <a:pt x="54" y="238"/>
                  </a:cubicBezTo>
                  <a:cubicBezTo>
                    <a:pt x="61" y="233"/>
                    <a:pt x="67" y="227"/>
                    <a:pt x="73" y="220"/>
                  </a:cubicBezTo>
                  <a:cubicBezTo>
                    <a:pt x="75" y="216"/>
                    <a:pt x="77" y="212"/>
                    <a:pt x="79" y="208"/>
                  </a:cubicBezTo>
                  <a:cubicBezTo>
                    <a:pt x="83" y="200"/>
                    <a:pt x="144" y="40"/>
                    <a:pt x="156" y="6"/>
                  </a:cubicBezTo>
                  <a:cubicBezTo>
                    <a:pt x="157" y="5"/>
                    <a:pt x="157" y="4"/>
                    <a:pt x="157" y="3"/>
                  </a:cubicBezTo>
                  <a:cubicBezTo>
                    <a:pt x="157" y="1"/>
                    <a:pt x="155" y="0"/>
                    <a:pt x="153"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8">
              <a:extLst>
                <a:ext uri="{FF2B5EF4-FFF2-40B4-BE49-F238E27FC236}">
                  <a16:creationId xmlns:a16="http://schemas.microsoft.com/office/drawing/2014/main" id="{CCF9A314-BE6E-4734-B01F-D96C8D9193F3}"/>
                </a:ext>
              </a:extLst>
            </p:cNvPr>
            <p:cNvSpPr>
              <a:spLocks/>
            </p:cNvSpPr>
            <p:nvPr userDrawn="1"/>
          </p:nvSpPr>
          <p:spPr bwMode="auto">
            <a:xfrm>
              <a:off x="3457" y="1726"/>
              <a:ext cx="263" cy="322"/>
            </a:xfrm>
            <a:custGeom>
              <a:avLst/>
              <a:gdLst>
                <a:gd name="T0" fmla="*/ 28 w 139"/>
                <a:gd name="T1" fmla="*/ 21 h 170"/>
                <a:gd name="T2" fmla="*/ 28 w 139"/>
                <a:gd name="T3" fmla="*/ 6 h 170"/>
                <a:gd name="T4" fmla="*/ 25 w 139"/>
                <a:gd name="T5" fmla="*/ 3 h 170"/>
                <a:gd name="T6" fmla="*/ 4 w 139"/>
                <a:gd name="T7" fmla="*/ 3 h 170"/>
                <a:gd name="T8" fmla="*/ 0 w 139"/>
                <a:gd name="T9" fmla="*/ 6 h 170"/>
                <a:gd name="T10" fmla="*/ 0 w 139"/>
                <a:gd name="T11" fmla="*/ 167 h 170"/>
                <a:gd name="T12" fmla="*/ 4 w 139"/>
                <a:gd name="T13" fmla="*/ 170 h 170"/>
                <a:gd name="T14" fmla="*/ 25 w 139"/>
                <a:gd name="T15" fmla="*/ 170 h 170"/>
                <a:gd name="T16" fmla="*/ 28 w 139"/>
                <a:gd name="T17" fmla="*/ 167 h 170"/>
                <a:gd name="T18" fmla="*/ 28 w 139"/>
                <a:gd name="T19" fmla="*/ 68 h 170"/>
                <a:gd name="T20" fmla="*/ 70 w 139"/>
                <a:gd name="T21" fmla="*/ 28 h 170"/>
                <a:gd name="T22" fmla="*/ 111 w 139"/>
                <a:gd name="T23" fmla="*/ 68 h 170"/>
                <a:gd name="T24" fmla="*/ 111 w 139"/>
                <a:gd name="T25" fmla="*/ 167 h 170"/>
                <a:gd name="T26" fmla="*/ 111 w 139"/>
                <a:gd name="T27" fmla="*/ 167 h 170"/>
                <a:gd name="T28" fmla="*/ 114 w 139"/>
                <a:gd name="T29" fmla="*/ 170 h 170"/>
                <a:gd name="T30" fmla="*/ 136 w 139"/>
                <a:gd name="T31" fmla="*/ 170 h 170"/>
                <a:gd name="T32" fmla="*/ 139 w 139"/>
                <a:gd name="T33" fmla="*/ 167 h 170"/>
                <a:gd name="T34" fmla="*/ 139 w 139"/>
                <a:gd name="T35" fmla="*/ 68 h 170"/>
                <a:gd name="T36" fmla="*/ 139 w 139"/>
                <a:gd name="T37" fmla="*/ 68 h 170"/>
                <a:gd name="T38" fmla="*/ 139 w 139"/>
                <a:gd name="T39" fmla="*/ 68 h 170"/>
                <a:gd name="T40" fmla="*/ 120 w 139"/>
                <a:gd name="T41" fmla="*/ 20 h 170"/>
                <a:gd name="T42" fmla="*/ 70 w 139"/>
                <a:gd name="T43" fmla="*/ 0 h 170"/>
                <a:gd name="T44" fmla="*/ 28 w 139"/>
                <a:gd name="T45" fmla="*/ 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170">
                  <a:moveTo>
                    <a:pt x="28" y="21"/>
                  </a:moveTo>
                  <a:cubicBezTo>
                    <a:pt x="28" y="6"/>
                    <a:pt x="28" y="6"/>
                    <a:pt x="28" y="6"/>
                  </a:cubicBezTo>
                  <a:cubicBezTo>
                    <a:pt x="28" y="4"/>
                    <a:pt x="27" y="3"/>
                    <a:pt x="25" y="3"/>
                  </a:cubicBezTo>
                  <a:cubicBezTo>
                    <a:pt x="4" y="3"/>
                    <a:pt x="4" y="3"/>
                    <a:pt x="4" y="3"/>
                  </a:cubicBezTo>
                  <a:cubicBezTo>
                    <a:pt x="1" y="3"/>
                    <a:pt x="0" y="4"/>
                    <a:pt x="0" y="6"/>
                  </a:cubicBezTo>
                  <a:cubicBezTo>
                    <a:pt x="0" y="167"/>
                    <a:pt x="0" y="167"/>
                    <a:pt x="0" y="167"/>
                  </a:cubicBezTo>
                  <a:cubicBezTo>
                    <a:pt x="0" y="169"/>
                    <a:pt x="1" y="170"/>
                    <a:pt x="4" y="170"/>
                  </a:cubicBezTo>
                  <a:cubicBezTo>
                    <a:pt x="25" y="170"/>
                    <a:pt x="25" y="170"/>
                    <a:pt x="25" y="170"/>
                  </a:cubicBezTo>
                  <a:cubicBezTo>
                    <a:pt x="27" y="170"/>
                    <a:pt x="28" y="169"/>
                    <a:pt x="28" y="167"/>
                  </a:cubicBezTo>
                  <a:cubicBezTo>
                    <a:pt x="28" y="68"/>
                    <a:pt x="28" y="68"/>
                    <a:pt x="28" y="68"/>
                  </a:cubicBezTo>
                  <a:cubicBezTo>
                    <a:pt x="28" y="49"/>
                    <a:pt x="42" y="28"/>
                    <a:pt x="70" y="28"/>
                  </a:cubicBezTo>
                  <a:cubicBezTo>
                    <a:pt x="97" y="28"/>
                    <a:pt x="111" y="49"/>
                    <a:pt x="111" y="68"/>
                  </a:cubicBezTo>
                  <a:cubicBezTo>
                    <a:pt x="111" y="167"/>
                    <a:pt x="111" y="167"/>
                    <a:pt x="111" y="167"/>
                  </a:cubicBezTo>
                  <a:cubicBezTo>
                    <a:pt x="111" y="167"/>
                    <a:pt x="111" y="167"/>
                    <a:pt x="111" y="167"/>
                  </a:cubicBezTo>
                  <a:cubicBezTo>
                    <a:pt x="111" y="169"/>
                    <a:pt x="112" y="170"/>
                    <a:pt x="114" y="170"/>
                  </a:cubicBezTo>
                  <a:cubicBezTo>
                    <a:pt x="136" y="170"/>
                    <a:pt x="136" y="170"/>
                    <a:pt x="136" y="170"/>
                  </a:cubicBezTo>
                  <a:cubicBezTo>
                    <a:pt x="138" y="170"/>
                    <a:pt x="139" y="169"/>
                    <a:pt x="139" y="167"/>
                  </a:cubicBezTo>
                  <a:cubicBezTo>
                    <a:pt x="139" y="68"/>
                    <a:pt x="139" y="68"/>
                    <a:pt x="139" y="68"/>
                  </a:cubicBezTo>
                  <a:cubicBezTo>
                    <a:pt x="139" y="68"/>
                    <a:pt x="139" y="68"/>
                    <a:pt x="139" y="68"/>
                  </a:cubicBezTo>
                  <a:cubicBezTo>
                    <a:pt x="139" y="68"/>
                    <a:pt x="139" y="68"/>
                    <a:pt x="139" y="68"/>
                  </a:cubicBezTo>
                  <a:cubicBezTo>
                    <a:pt x="139" y="51"/>
                    <a:pt x="133" y="35"/>
                    <a:pt x="120" y="20"/>
                  </a:cubicBezTo>
                  <a:cubicBezTo>
                    <a:pt x="109" y="7"/>
                    <a:pt x="88" y="0"/>
                    <a:pt x="70" y="0"/>
                  </a:cubicBezTo>
                  <a:cubicBezTo>
                    <a:pt x="41" y="0"/>
                    <a:pt x="28" y="21"/>
                    <a:pt x="28"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Freeform 9">
              <a:extLst>
                <a:ext uri="{FF2B5EF4-FFF2-40B4-BE49-F238E27FC236}">
                  <a16:creationId xmlns:a16="http://schemas.microsoft.com/office/drawing/2014/main" id="{887184E5-23F3-4D5F-AC7B-F73D86472BA1}"/>
                </a:ext>
              </a:extLst>
            </p:cNvPr>
            <p:cNvSpPr>
              <a:spLocks/>
            </p:cNvSpPr>
            <p:nvPr userDrawn="1"/>
          </p:nvSpPr>
          <p:spPr bwMode="auto">
            <a:xfrm>
              <a:off x="2264" y="1724"/>
              <a:ext cx="246" cy="328"/>
            </a:xfrm>
            <a:custGeom>
              <a:avLst/>
              <a:gdLst>
                <a:gd name="T0" fmla="*/ 4 w 130"/>
                <a:gd name="T1" fmla="*/ 48 h 173"/>
                <a:gd name="T2" fmla="*/ 56 w 130"/>
                <a:gd name="T3" fmla="*/ 97 h 173"/>
                <a:gd name="T4" fmla="*/ 57 w 130"/>
                <a:gd name="T5" fmla="*/ 98 h 173"/>
                <a:gd name="T6" fmla="*/ 101 w 130"/>
                <a:gd name="T7" fmla="*/ 124 h 173"/>
                <a:gd name="T8" fmla="*/ 66 w 130"/>
                <a:gd name="T9" fmla="*/ 146 h 173"/>
                <a:gd name="T10" fmla="*/ 30 w 130"/>
                <a:gd name="T11" fmla="*/ 118 h 173"/>
                <a:gd name="T12" fmla="*/ 26 w 130"/>
                <a:gd name="T13" fmla="*/ 114 h 173"/>
                <a:gd name="T14" fmla="*/ 5 w 130"/>
                <a:gd name="T15" fmla="*/ 114 h 173"/>
                <a:gd name="T16" fmla="*/ 0 w 130"/>
                <a:gd name="T17" fmla="*/ 118 h 173"/>
                <a:gd name="T18" fmla="*/ 65 w 130"/>
                <a:gd name="T19" fmla="*/ 173 h 173"/>
                <a:gd name="T20" fmla="*/ 130 w 130"/>
                <a:gd name="T21" fmla="*/ 120 h 173"/>
                <a:gd name="T22" fmla="*/ 72 w 130"/>
                <a:gd name="T23" fmla="*/ 74 h 173"/>
                <a:gd name="T24" fmla="*/ 32 w 130"/>
                <a:gd name="T25" fmla="*/ 48 h 173"/>
                <a:gd name="T26" fmla="*/ 63 w 130"/>
                <a:gd name="T27" fmla="*/ 27 h 173"/>
                <a:gd name="T28" fmla="*/ 97 w 130"/>
                <a:gd name="T29" fmla="*/ 49 h 173"/>
                <a:gd name="T30" fmla="*/ 102 w 130"/>
                <a:gd name="T31" fmla="*/ 53 h 173"/>
                <a:gd name="T32" fmla="*/ 120 w 130"/>
                <a:gd name="T33" fmla="*/ 53 h 173"/>
                <a:gd name="T34" fmla="*/ 125 w 130"/>
                <a:gd name="T35" fmla="*/ 48 h 173"/>
                <a:gd name="T36" fmla="*/ 63 w 130"/>
                <a:gd name="T37" fmla="*/ 0 h 173"/>
                <a:gd name="T38" fmla="*/ 4 w 130"/>
                <a:gd name="T39" fmla="*/ 4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73">
                  <a:moveTo>
                    <a:pt x="4" y="48"/>
                  </a:moveTo>
                  <a:cubicBezTo>
                    <a:pt x="4" y="77"/>
                    <a:pt x="19" y="91"/>
                    <a:pt x="56" y="97"/>
                  </a:cubicBezTo>
                  <a:cubicBezTo>
                    <a:pt x="57" y="98"/>
                    <a:pt x="57" y="98"/>
                    <a:pt x="57" y="98"/>
                  </a:cubicBezTo>
                  <a:cubicBezTo>
                    <a:pt x="83" y="102"/>
                    <a:pt x="101" y="105"/>
                    <a:pt x="101" y="124"/>
                  </a:cubicBezTo>
                  <a:cubicBezTo>
                    <a:pt x="101" y="139"/>
                    <a:pt x="83" y="146"/>
                    <a:pt x="66" y="146"/>
                  </a:cubicBezTo>
                  <a:cubicBezTo>
                    <a:pt x="46" y="146"/>
                    <a:pt x="33" y="136"/>
                    <a:pt x="30" y="118"/>
                  </a:cubicBezTo>
                  <a:cubicBezTo>
                    <a:pt x="30" y="116"/>
                    <a:pt x="29" y="114"/>
                    <a:pt x="26" y="114"/>
                  </a:cubicBezTo>
                  <a:cubicBezTo>
                    <a:pt x="5" y="114"/>
                    <a:pt x="5" y="114"/>
                    <a:pt x="5" y="114"/>
                  </a:cubicBezTo>
                  <a:cubicBezTo>
                    <a:pt x="2" y="114"/>
                    <a:pt x="0" y="116"/>
                    <a:pt x="0" y="118"/>
                  </a:cubicBezTo>
                  <a:cubicBezTo>
                    <a:pt x="0" y="150"/>
                    <a:pt x="27" y="173"/>
                    <a:pt x="65" y="173"/>
                  </a:cubicBezTo>
                  <a:cubicBezTo>
                    <a:pt x="104" y="173"/>
                    <a:pt x="130" y="151"/>
                    <a:pt x="130" y="120"/>
                  </a:cubicBezTo>
                  <a:cubicBezTo>
                    <a:pt x="130" y="86"/>
                    <a:pt x="100" y="79"/>
                    <a:pt x="72" y="74"/>
                  </a:cubicBezTo>
                  <a:cubicBezTo>
                    <a:pt x="37" y="68"/>
                    <a:pt x="32" y="58"/>
                    <a:pt x="32" y="48"/>
                  </a:cubicBezTo>
                  <a:cubicBezTo>
                    <a:pt x="32" y="32"/>
                    <a:pt x="49" y="27"/>
                    <a:pt x="63" y="27"/>
                  </a:cubicBezTo>
                  <a:cubicBezTo>
                    <a:pt x="82" y="27"/>
                    <a:pt x="94" y="34"/>
                    <a:pt x="97" y="49"/>
                  </a:cubicBezTo>
                  <a:cubicBezTo>
                    <a:pt x="98" y="51"/>
                    <a:pt x="98" y="53"/>
                    <a:pt x="102" y="53"/>
                  </a:cubicBezTo>
                  <a:cubicBezTo>
                    <a:pt x="120" y="53"/>
                    <a:pt x="120" y="53"/>
                    <a:pt x="120" y="53"/>
                  </a:cubicBezTo>
                  <a:cubicBezTo>
                    <a:pt x="123" y="53"/>
                    <a:pt x="125" y="51"/>
                    <a:pt x="125" y="48"/>
                  </a:cubicBezTo>
                  <a:cubicBezTo>
                    <a:pt x="125" y="19"/>
                    <a:pt x="100" y="0"/>
                    <a:pt x="63" y="0"/>
                  </a:cubicBezTo>
                  <a:cubicBezTo>
                    <a:pt x="22" y="0"/>
                    <a:pt x="4" y="25"/>
                    <a:pt x="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10">
              <a:extLst>
                <a:ext uri="{FF2B5EF4-FFF2-40B4-BE49-F238E27FC236}">
                  <a16:creationId xmlns:a16="http://schemas.microsoft.com/office/drawing/2014/main" id="{52BB8BA8-74E1-4562-98F5-7D2D199F0831}"/>
                </a:ext>
              </a:extLst>
            </p:cNvPr>
            <p:cNvSpPr>
              <a:spLocks/>
            </p:cNvSpPr>
            <p:nvPr userDrawn="1"/>
          </p:nvSpPr>
          <p:spPr bwMode="auto">
            <a:xfrm>
              <a:off x="3062" y="1722"/>
              <a:ext cx="312" cy="474"/>
            </a:xfrm>
            <a:custGeom>
              <a:avLst/>
              <a:gdLst>
                <a:gd name="T0" fmla="*/ 67 w 165"/>
                <a:gd name="T1" fmla="*/ 0 h 250"/>
                <a:gd name="T2" fmla="*/ 0 w 165"/>
                <a:gd name="T3" fmla="*/ 86 h 250"/>
                <a:gd name="T4" fmla="*/ 82 w 165"/>
                <a:gd name="T5" fmla="*/ 174 h 250"/>
                <a:gd name="T6" fmla="*/ 137 w 165"/>
                <a:gd name="T7" fmla="*/ 152 h 250"/>
                <a:gd name="T8" fmla="*/ 137 w 165"/>
                <a:gd name="T9" fmla="*/ 173 h 250"/>
                <a:gd name="T10" fmla="*/ 89 w 165"/>
                <a:gd name="T11" fmla="*/ 222 h 250"/>
                <a:gd name="T12" fmla="*/ 48 w 165"/>
                <a:gd name="T13" fmla="*/ 194 h 250"/>
                <a:gd name="T14" fmla="*/ 43 w 165"/>
                <a:gd name="T15" fmla="*/ 190 h 250"/>
                <a:gd name="T16" fmla="*/ 24 w 165"/>
                <a:gd name="T17" fmla="*/ 190 h 250"/>
                <a:gd name="T18" fmla="*/ 19 w 165"/>
                <a:gd name="T19" fmla="*/ 195 h 250"/>
                <a:gd name="T20" fmla="*/ 89 w 165"/>
                <a:gd name="T21" fmla="*/ 250 h 250"/>
                <a:gd name="T22" fmla="*/ 165 w 165"/>
                <a:gd name="T23" fmla="*/ 174 h 250"/>
                <a:gd name="T24" fmla="*/ 165 w 165"/>
                <a:gd name="T25" fmla="*/ 7 h 250"/>
                <a:gd name="T26" fmla="*/ 162 w 165"/>
                <a:gd name="T27" fmla="*/ 4 h 250"/>
                <a:gd name="T28" fmla="*/ 140 w 165"/>
                <a:gd name="T29" fmla="*/ 4 h 250"/>
                <a:gd name="T30" fmla="*/ 137 w 165"/>
                <a:gd name="T31" fmla="*/ 7 h 250"/>
                <a:gd name="T32" fmla="*/ 137 w 165"/>
                <a:gd name="T33" fmla="*/ 21 h 250"/>
                <a:gd name="T34" fmla="*/ 99 w 165"/>
                <a:gd name="T35" fmla="*/ 0 h 250"/>
                <a:gd name="T36" fmla="*/ 96 w 165"/>
                <a:gd name="T37" fmla="*/ 3 h 250"/>
                <a:gd name="T38" fmla="*/ 96 w 165"/>
                <a:gd name="T39" fmla="*/ 28 h 250"/>
                <a:gd name="T40" fmla="*/ 97 w 165"/>
                <a:gd name="T41" fmla="*/ 31 h 250"/>
                <a:gd name="T42" fmla="*/ 138 w 165"/>
                <a:gd name="T43" fmla="*/ 87 h 250"/>
                <a:gd name="T44" fmla="*/ 83 w 165"/>
                <a:gd name="T45" fmla="*/ 146 h 250"/>
                <a:gd name="T46" fmla="*/ 29 w 165"/>
                <a:gd name="T47" fmla="*/ 87 h 250"/>
                <a:gd name="T48" fmla="*/ 68 w 165"/>
                <a:gd name="T49" fmla="*/ 31 h 250"/>
                <a:gd name="T50" fmla="*/ 70 w 165"/>
                <a:gd name="T51" fmla="*/ 29 h 250"/>
                <a:gd name="T52" fmla="*/ 70 w 165"/>
                <a:gd name="T53" fmla="*/ 3 h 250"/>
                <a:gd name="T54" fmla="*/ 67 w 165"/>
                <a:gd name="T55" fmla="*/ 0 h 250"/>
                <a:gd name="T56" fmla="*/ 67 w 165"/>
                <a:gd name="T5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5" h="250">
                  <a:moveTo>
                    <a:pt x="67" y="0"/>
                  </a:moveTo>
                  <a:cubicBezTo>
                    <a:pt x="29" y="8"/>
                    <a:pt x="0" y="44"/>
                    <a:pt x="0" y="86"/>
                  </a:cubicBezTo>
                  <a:cubicBezTo>
                    <a:pt x="0" y="135"/>
                    <a:pt x="37" y="174"/>
                    <a:pt x="82" y="174"/>
                  </a:cubicBezTo>
                  <a:cubicBezTo>
                    <a:pt x="103" y="174"/>
                    <a:pt x="122" y="166"/>
                    <a:pt x="137" y="152"/>
                  </a:cubicBezTo>
                  <a:cubicBezTo>
                    <a:pt x="137" y="173"/>
                    <a:pt x="137" y="173"/>
                    <a:pt x="137" y="173"/>
                  </a:cubicBezTo>
                  <a:cubicBezTo>
                    <a:pt x="137" y="205"/>
                    <a:pt x="120" y="222"/>
                    <a:pt x="89" y="222"/>
                  </a:cubicBezTo>
                  <a:cubicBezTo>
                    <a:pt x="66" y="222"/>
                    <a:pt x="52" y="213"/>
                    <a:pt x="48" y="194"/>
                  </a:cubicBezTo>
                  <a:cubicBezTo>
                    <a:pt x="47" y="192"/>
                    <a:pt x="46" y="190"/>
                    <a:pt x="43" y="190"/>
                  </a:cubicBezTo>
                  <a:cubicBezTo>
                    <a:pt x="24" y="190"/>
                    <a:pt x="24" y="190"/>
                    <a:pt x="24" y="190"/>
                  </a:cubicBezTo>
                  <a:cubicBezTo>
                    <a:pt x="21" y="190"/>
                    <a:pt x="19" y="192"/>
                    <a:pt x="19" y="195"/>
                  </a:cubicBezTo>
                  <a:cubicBezTo>
                    <a:pt x="22" y="228"/>
                    <a:pt x="51" y="250"/>
                    <a:pt x="89" y="250"/>
                  </a:cubicBezTo>
                  <a:cubicBezTo>
                    <a:pt x="135" y="250"/>
                    <a:pt x="165" y="219"/>
                    <a:pt x="165" y="174"/>
                  </a:cubicBezTo>
                  <a:cubicBezTo>
                    <a:pt x="165" y="7"/>
                    <a:pt x="165" y="7"/>
                    <a:pt x="165" y="7"/>
                  </a:cubicBezTo>
                  <a:cubicBezTo>
                    <a:pt x="165" y="5"/>
                    <a:pt x="164" y="4"/>
                    <a:pt x="162" y="4"/>
                  </a:cubicBezTo>
                  <a:cubicBezTo>
                    <a:pt x="140" y="4"/>
                    <a:pt x="140" y="4"/>
                    <a:pt x="140" y="4"/>
                  </a:cubicBezTo>
                  <a:cubicBezTo>
                    <a:pt x="138" y="4"/>
                    <a:pt x="137" y="5"/>
                    <a:pt x="137" y="7"/>
                  </a:cubicBezTo>
                  <a:cubicBezTo>
                    <a:pt x="137" y="21"/>
                    <a:pt x="137" y="21"/>
                    <a:pt x="137" y="21"/>
                  </a:cubicBezTo>
                  <a:cubicBezTo>
                    <a:pt x="126" y="11"/>
                    <a:pt x="113" y="4"/>
                    <a:pt x="99" y="0"/>
                  </a:cubicBezTo>
                  <a:cubicBezTo>
                    <a:pt x="97" y="0"/>
                    <a:pt x="96" y="1"/>
                    <a:pt x="96" y="3"/>
                  </a:cubicBezTo>
                  <a:cubicBezTo>
                    <a:pt x="96" y="28"/>
                    <a:pt x="96" y="28"/>
                    <a:pt x="96" y="28"/>
                  </a:cubicBezTo>
                  <a:cubicBezTo>
                    <a:pt x="96" y="29"/>
                    <a:pt x="96" y="30"/>
                    <a:pt x="97" y="31"/>
                  </a:cubicBezTo>
                  <a:cubicBezTo>
                    <a:pt x="121" y="37"/>
                    <a:pt x="138" y="60"/>
                    <a:pt x="138" y="87"/>
                  </a:cubicBezTo>
                  <a:cubicBezTo>
                    <a:pt x="138" y="119"/>
                    <a:pt x="114" y="146"/>
                    <a:pt x="83" y="146"/>
                  </a:cubicBezTo>
                  <a:cubicBezTo>
                    <a:pt x="53" y="146"/>
                    <a:pt x="29" y="119"/>
                    <a:pt x="29" y="87"/>
                  </a:cubicBezTo>
                  <a:cubicBezTo>
                    <a:pt x="29" y="61"/>
                    <a:pt x="45" y="38"/>
                    <a:pt x="68" y="31"/>
                  </a:cubicBezTo>
                  <a:cubicBezTo>
                    <a:pt x="69" y="31"/>
                    <a:pt x="70" y="30"/>
                    <a:pt x="70" y="29"/>
                  </a:cubicBezTo>
                  <a:cubicBezTo>
                    <a:pt x="70" y="3"/>
                    <a:pt x="70" y="3"/>
                    <a:pt x="70" y="3"/>
                  </a:cubicBezTo>
                  <a:cubicBezTo>
                    <a:pt x="70" y="1"/>
                    <a:pt x="69" y="0"/>
                    <a:pt x="67" y="0"/>
                  </a:cubicBezTo>
                  <a:cubicBezTo>
                    <a:pt x="67" y="0"/>
                    <a:pt x="67" y="0"/>
                    <a:pt x="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val 11">
              <a:extLst>
                <a:ext uri="{FF2B5EF4-FFF2-40B4-BE49-F238E27FC236}">
                  <a16:creationId xmlns:a16="http://schemas.microsoft.com/office/drawing/2014/main" id="{ACF52015-45F7-4EC4-8BCA-F1FFAC803D69}"/>
                </a:ext>
              </a:extLst>
            </p:cNvPr>
            <p:cNvSpPr>
              <a:spLocks noChangeArrowheads="1"/>
            </p:cNvSpPr>
            <p:nvPr userDrawn="1"/>
          </p:nvSpPr>
          <p:spPr bwMode="auto">
            <a:xfrm>
              <a:off x="2843" y="1589"/>
              <a:ext cx="87"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12">
              <a:extLst>
                <a:ext uri="{FF2B5EF4-FFF2-40B4-BE49-F238E27FC236}">
                  <a16:creationId xmlns:a16="http://schemas.microsoft.com/office/drawing/2014/main" id="{563EF754-E1B7-4626-9A02-082284259C7C}"/>
                </a:ext>
              </a:extLst>
            </p:cNvPr>
            <p:cNvSpPr>
              <a:spLocks noChangeArrowheads="1"/>
            </p:cNvSpPr>
            <p:nvPr userDrawn="1"/>
          </p:nvSpPr>
          <p:spPr bwMode="auto">
            <a:xfrm>
              <a:off x="3873" y="1589"/>
              <a:ext cx="87"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13">
              <a:extLst>
                <a:ext uri="{FF2B5EF4-FFF2-40B4-BE49-F238E27FC236}">
                  <a16:creationId xmlns:a16="http://schemas.microsoft.com/office/drawing/2014/main" id="{DD7821FD-32A2-446B-8595-30F1C402F591}"/>
                </a:ext>
              </a:extLst>
            </p:cNvPr>
            <p:cNvSpPr>
              <a:spLocks/>
            </p:cNvSpPr>
            <p:nvPr userDrawn="1"/>
          </p:nvSpPr>
          <p:spPr bwMode="auto">
            <a:xfrm>
              <a:off x="4062" y="1584"/>
              <a:ext cx="242" cy="462"/>
            </a:xfrm>
            <a:custGeom>
              <a:avLst/>
              <a:gdLst>
                <a:gd name="T0" fmla="*/ 39 w 128"/>
                <a:gd name="T1" fmla="*/ 55 h 244"/>
                <a:gd name="T2" fmla="*/ 39 w 128"/>
                <a:gd name="T3" fmla="*/ 76 h 244"/>
                <a:gd name="T4" fmla="*/ 4 w 128"/>
                <a:gd name="T5" fmla="*/ 76 h 244"/>
                <a:gd name="T6" fmla="*/ 0 w 128"/>
                <a:gd name="T7" fmla="*/ 81 h 244"/>
                <a:gd name="T8" fmla="*/ 0 w 128"/>
                <a:gd name="T9" fmla="*/ 99 h 244"/>
                <a:gd name="T10" fmla="*/ 4 w 128"/>
                <a:gd name="T11" fmla="*/ 103 h 244"/>
                <a:gd name="T12" fmla="*/ 39 w 128"/>
                <a:gd name="T13" fmla="*/ 103 h 244"/>
                <a:gd name="T14" fmla="*/ 39 w 128"/>
                <a:gd name="T15" fmla="*/ 239 h 244"/>
                <a:gd name="T16" fmla="*/ 44 w 128"/>
                <a:gd name="T17" fmla="*/ 244 h 244"/>
                <a:gd name="T18" fmla="*/ 62 w 128"/>
                <a:gd name="T19" fmla="*/ 244 h 244"/>
                <a:gd name="T20" fmla="*/ 67 w 128"/>
                <a:gd name="T21" fmla="*/ 239 h 244"/>
                <a:gd name="T22" fmla="*/ 67 w 128"/>
                <a:gd name="T23" fmla="*/ 103 h 244"/>
                <a:gd name="T24" fmla="*/ 120 w 128"/>
                <a:gd name="T25" fmla="*/ 103 h 244"/>
                <a:gd name="T26" fmla="*/ 125 w 128"/>
                <a:gd name="T27" fmla="*/ 99 h 244"/>
                <a:gd name="T28" fmla="*/ 125 w 128"/>
                <a:gd name="T29" fmla="*/ 81 h 244"/>
                <a:gd name="T30" fmla="*/ 120 w 128"/>
                <a:gd name="T31" fmla="*/ 76 h 244"/>
                <a:gd name="T32" fmla="*/ 67 w 128"/>
                <a:gd name="T33" fmla="*/ 76 h 244"/>
                <a:gd name="T34" fmla="*/ 67 w 128"/>
                <a:gd name="T35" fmla="*/ 55 h 244"/>
                <a:gd name="T36" fmla="*/ 91 w 128"/>
                <a:gd name="T37" fmla="*/ 27 h 244"/>
                <a:gd name="T38" fmla="*/ 122 w 128"/>
                <a:gd name="T39" fmla="*/ 37 h 244"/>
                <a:gd name="T40" fmla="*/ 125 w 128"/>
                <a:gd name="T41" fmla="*/ 38 h 244"/>
                <a:gd name="T42" fmla="*/ 128 w 128"/>
                <a:gd name="T43" fmla="*/ 33 h 244"/>
                <a:gd name="T44" fmla="*/ 128 w 128"/>
                <a:gd name="T45" fmla="*/ 16 h 244"/>
                <a:gd name="T46" fmla="*/ 125 w 128"/>
                <a:gd name="T47" fmla="*/ 9 h 244"/>
                <a:gd name="T48" fmla="*/ 89 w 128"/>
                <a:gd name="T49" fmla="*/ 0 h 244"/>
                <a:gd name="T50" fmla="*/ 39 w 128"/>
                <a:gd name="T51" fmla="*/ 5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244">
                  <a:moveTo>
                    <a:pt x="39" y="55"/>
                  </a:moveTo>
                  <a:cubicBezTo>
                    <a:pt x="39" y="76"/>
                    <a:pt x="39" y="76"/>
                    <a:pt x="39" y="76"/>
                  </a:cubicBezTo>
                  <a:cubicBezTo>
                    <a:pt x="4" y="76"/>
                    <a:pt x="4" y="76"/>
                    <a:pt x="4" y="76"/>
                  </a:cubicBezTo>
                  <a:cubicBezTo>
                    <a:pt x="1" y="76"/>
                    <a:pt x="0" y="78"/>
                    <a:pt x="0" y="81"/>
                  </a:cubicBezTo>
                  <a:cubicBezTo>
                    <a:pt x="0" y="99"/>
                    <a:pt x="0" y="99"/>
                    <a:pt x="0" y="99"/>
                  </a:cubicBezTo>
                  <a:cubicBezTo>
                    <a:pt x="0" y="102"/>
                    <a:pt x="1" y="103"/>
                    <a:pt x="4" y="103"/>
                  </a:cubicBezTo>
                  <a:cubicBezTo>
                    <a:pt x="39" y="103"/>
                    <a:pt x="39" y="103"/>
                    <a:pt x="39" y="103"/>
                  </a:cubicBezTo>
                  <a:cubicBezTo>
                    <a:pt x="39" y="239"/>
                    <a:pt x="39" y="239"/>
                    <a:pt x="39" y="239"/>
                  </a:cubicBezTo>
                  <a:cubicBezTo>
                    <a:pt x="39" y="242"/>
                    <a:pt x="41" y="244"/>
                    <a:pt x="44" y="244"/>
                  </a:cubicBezTo>
                  <a:cubicBezTo>
                    <a:pt x="62" y="244"/>
                    <a:pt x="62" y="244"/>
                    <a:pt x="62" y="244"/>
                  </a:cubicBezTo>
                  <a:cubicBezTo>
                    <a:pt x="65" y="244"/>
                    <a:pt x="67" y="242"/>
                    <a:pt x="67" y="239"/>
                  </a:cubicBezTo>
                  <a:cubicBezTo>
                    <a:pt x="67" y="103"/>
                    <a:pt x="67" y="103"/>
                    <a:pt x="67" y="103"/>
                  </a:cubicBezTo>
                  <a:cubicBezTo>
                    <a:pt x="120" y="103"/>
                    <a:pt x="120" y="103"/>
                    <a:pt x="120" y="103"/>
                  </a:cubicBezTo>
                  <a:cubicBezTo>
                    <a:pt x="123" y="103"/>
                    <a:pt x="125" y="102"/>
                    <a:pt x="125" y="99"/>
                  </a:cubicBezTo>
                  <a:cubicBezTo>
                    <a:pt x="125" y="81"/>
                    <a:pt x="125" y="81"/>
                    <a:pt x="125" y="81"/>
                  </a:cubicBezTo>
                  <a:cubicBezTo>
                    <a:pt x="125" y="78"/>
                    <a:pt x="123" y="76"/>
                    <a:pt x="120" y="76"/>
                  </a:cubicBezTo>
                  <a:cubicBezTo>
                    <a:pt x="67" y="76"/>
                    <a:pt x="67" y="76"/>
                    <a:pt x="67" y="76"/>
                  </a:cubicBezTo>
                  <a:cubicBezTo>
                    <a:pt x="67" y="55"/>
                    <a:pt x="67" y="55"/>
                    <a:pt x="67" y="55"/>
                  </a:cubicBezTo>
                  <a:cubicBezTo>
                    <a:pt x="67" y="38"/>
                    <a:pt x="76" y="27"/>
                    <a:pt x="91" y="27"/>
                  </a:cubicBezTo>
                  <a:cubicBezTo>
                    <a:pt x="102" y="27"/>
                    <a:pt x="110" y="30"/>
                    <a:pt x="122" y="37"/>
                  </a:cubicBezTo>
                  <a:cubicBezTo>
                    <a:pt x="123" y="38"/>
                    <a:pt x="124" y="38"/>
                    <a:pt x="125" y="38"/>
                  </a:cubicBezTo>
                  <a:cubicBezTo>
                    <a:pt x="127" y="38"/>
                    <a:pt x="128" y="36"/>
                    <a:pt x="128" y="33"/>
                  </a:cubicBezTo>
                  <a:cubicBezTo>
                    <a:pt x="128" y="16"/>
                    <a:pt x="128" y="16"/>
                    <a:pt x="128" y="16"/>
                  </a:cubicBezTo>
                  <a:cubicBezTo>
                    <a:pt x="128" y="13"/>
                    <a:pt x="128" y="11"/>
                    <a:pt x="125" y="9"/>
                  </a:cubicBezTo>
                  <a:cubicBezTo>
                    <a:pt x="114" y="3"/>
                    <a:pt x="103" y="0"/>
                    <a:pt x="89" y="0"/>
                  </a:cubicBezTo>
                  <a:cubicBezTo>
                    <a:pt x="54" y="0"/>
                    <a:pt x="39" y="29"/>
                    <a:pt x="39"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14">
              <a:extLst>
                <a:ext uri="{FF2B5EF4-FFF2-40B4-BE49-F238E27FC236}">
                  <a16:creationId xmlns:a16="http://schemas.microsoft.com/office/drawing/2014/main" id="{A2CDB8D6-0F7C-4081-8051-5342ED88F905}"/>
                </a:ext>
              </a:extLst>
            </p:cNvPr>
            <p:cNvSpPr>
              <a:spLocks/>
            </p:cNvSpPr>
            <p:nvPr userDrawn="1"/>
          </p:nvSpPr>
          <p:spPr bwMode="auto">
            <a:xfrm>
              <a:off x="2071" y="1578"/>
              <a:ext cx="632" cy="631"/>
            </a:xfrm>
            <a:custGeom>
              <a:avLst/>
              <a:gdLst>
                <a:gd name="T0" fmla="*/ 181 w 334"/>
                <a:gd name="T1" fmla="*/ 1 h 333"/>
                <a:gd name="T2" fmla="*/ 180 w 334"/>
                <a:gd name="T3" fmla="*/ 4 h 333"/>
                <a:gd name="T4" fmla="*/ 180 w 334"/>
                <a:gd name="T5" fmla="*/ 26 h 333"/>
                <a:gd name="T6" fmla="*/ 180 w 334"/>
                <a:gd name="T7" fmla="*/ 26 h 333"/>
                <a:gd name="T8" fmla="*/ 182 w 334"/>
                <a:gd name="T9" fmla="*/ 28 h 333"/>
                <a:gd name="T10" fmla="*/ 306 w 334"/>
                <a:gd name="T11" fmla="*/ 166 h 333"/>
                <a:gd name="T12" fmla="*/ 167 w 334"/>
                <a:gd name="T13" fmla="*/ 305 h 333"/>
                <a:gd name="T14" fmla="*/ 28 w 334"/>
                <a:gd name="T15" fmla="*/ 166 h 333"/>
                <a:gd name="T16" fmla="*/ 152 w 334"/>
                <a:gd name="T17" fmla="*/ 28 h 333"/>
                <a:gd name="T18" fmla="*/ 154 w 334"/>
                <a:gd name="T19" fmla="*/ 26 h 333"/>
                <a:gd name="T20" fmla="*/ 154 w 334"/>
                <a:gd name="T21" fmla="*/ 26 h 333"/>
                <a:gd name="T22" fmla="*/ 154 w 334"/>
                <a:gd name="T23" fmla="*/ 4 h 333"/>
                <a:gd name="T24" fmla="*/ 153 w 334"/>
                <a:gd name="T25" fmla="*/ 1 h 333"/>
                <a:gd name="T26" fmla="*/ 150 w 334"/>
                <a:gd name="T27" fmla="*/ 0 h 333"/>
                <a:gd name="T28" fmla="*/ 149 w 334"/>
                <a:gd name="T29" fmla="*/ 0 h 333"/>
                <a:gd name="T30" fmla="*/ 149 w 334"/>
                <a:gd name="T31" fmla="*/ 0 h 333"/>
                <a:gd name="T32" fmla="*/ 0 w 334"/>
                <a:gd name="T33" fmla="*/ 166 h 333"/>
                <a:gd name="T34" fmla="*/ 167 w 334"/>
                <a:gd name="T35" fmla="*/ 333 h 333"/>
                <a:gd name="T36" fmla="*/ 334 w 334"/>
                <a:gd name="T37" fmla="*/ 166 h 333"/>
                <a:gd name="T38" fmla="*/ 185 w 334"/>
                <a:gd name="T39" fmla="*/ 0 h 333"/>
                <a:gd name="T40" fmla="*/ 185 w 334"/>
                <a:gd name="T41" fmla="*/ 0 h 333"/>
                <a:gd name="T42" fmla="*/ 184 w 334"/>
                <a:gd name="T43" fmla="*/ 0 h 333"/>
                <a:gd name="T44" fmla="*/ 181 w 334"/>
                <a:gd name="T45" fmla="*/ 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4" h="333">
                  <a:moveTo>
                    <a:pt x="181" y="1"/>
                  </a:moveTo>
                  <a:cubicBezTo>
                    <a:pt x="180" y="2"/>
                    <a:pt x="180" y="3"/>
                    <a:pt x="180" y="4"/>
                  </a:cubicBezTo>
                  <a:cubicBezTo>
                    <a:pt x="180" y="26"/>
                    <a:pt x="180" y="26"/>
                    <a:pt x="180" y="26"/>
                  </a:cubicBezTo>
                  <a:cubicBezTo>
                    <a:pt x="180" y="26"/>
                    <a:pt x="180" y="26"/>
                    <a:pt x="180" y="26"/>
                  </a:cubicBezTo>
                  <a:cubicBezTo>
                    <a:pt x="180" y="27"/>
                    <a:pt x="181" y="28"/>
                    <a:pt x="182" y="28"/>
                  </a:cubicBezTo>
                  <a:cubicBezTo>
                    <a:pt x="251" y="35"/>
                    <a:pt x="306" y="94"/>
                    <a:pt x="306" y="166"/>
                  </a:cubicBezTo>
                  <a:cubicBezTo>
                    <a:pt x="306" y="243"/>
                    <a:pt x="244" y="305"/>
                    <a:pt x="167" y="305"/>
                  </a:cubicBezTo>
                  <a:cubicBezTo>
                    <a:pt x="90" y="305"/>
                    <a:pt x="28" y="243"/>
                    <a:pt x="28" y="166"/>
                  </a:cubicBezTo>
                  <a:cubicBezTo>
                    <a:pt x="28" y="94"/>
                    <a:pt x="82" y="35"/>
                    <a:pt x="152" y="28"/>
                  </a:cubicBezTo>
                  <a:cubicBezTo>
                    <a:pt x="153" y="28"/>
                    <a:pt x="154" y="27"/>
                    <a:pt x="154" y="26"/>
                  </a:cubicBezTo>
                  <a:cubicBezTo>
                    <a:pt x="154" y="26"/>
                    <a:pt x="154" y="26"/>
                    <a:pt x="154" y="26"/>
                  </a:cubicBezTo>
                  <a:cubicBezTo>
                    <a:pt x="154" y="4"/>
                    <a:pt x="154" y="4"/>
                    <a:pt x="154" y="4"/>
                  </a:cubicBezTo>
                  <a:cubicBezTo>
                    <a:pt x="154" y="3"/>
                    <a:pt x="154" y="2"/>
                    <a:pt x="153" y="1"/>
                  </a:cubicBezTo>
                  <a:cubicBezTo>
                    <a:pt x="152" y="0"/>
                    <a:pt x="151" y="0"/>
                    <a:pt x="150" y="0"/>
                  </a:cubicBezTo>
                  <a:cubicBezTo>
                    <a:pt x="149" y="0"/>
                    <a:pt x="149" y="0"/>
                    <a:pt x="149" y="0"/>
                  </a:cubicBezTo>
                  <a:cubicBezTo>
                    <a:pt x="149" y="0"/>
                    <a:pt x="149" y="0"/>
                    <a:pt x="149" y="0"/>
                  </a:cubicBezTo>
                  <a:cubicBezTo>
                    <a:pt x="65" y="9"/>
                    <a:pt x="0" y="80"/>
                    <a:pt x="0" y="166"/>
                  </a:cubicBezTo>
                  <a:cubicBezTo>
                    <a:pt x="0" y="258"/>
                    <a:pt x="75" y="333"/>
                    <a:pt x="167" y="333"/>
                  </a:cubicBezTo>
                  <a:cubicBezTo>
                    <a:pt x="259" y="333"/>
                    <a:pt x="334" y="258"/>
                    <a:pt x="334" y="166"/>
                  </a:cubicBezTo>
                  <a:cubicBezTo>
                    <a:pt x="334" y="80"/>
                    <a:pt x="269" y="9"/>
                    <a:pt x="185" y="0"/>
                  </a:cubicBezTo>
                  <a:cubicBezTo>
                    <a:pt x="185" y="0"/>
                    <a:pt x="185" y="0"/>
                    <a:pt x="185" y="0"/>
                  </a:cubicBezTo>
                  <a:cubicBezTo>
                    <a:pt x="185" y="0"/>
                    <a:pt x="184" y="0"/>
                    <a:pt x="184" y="0"/>
                  </a:cubicBezTo>
                  <a:cubicBezTo>
                    <a:pt x="183" y="0"/>
                    <a:pt x="182" y="0"/>
                    <a:pt x="18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20" name="Grafiek 19">
            <a:extLst>
              <a:ext uri="{FF2B5EF4-FFF2-40B4-BE49-F238E27FC236}">
                <a16:creationId xmlns:a16="http://schemas.microsoft.com/office/drawing/2014/main" id="{CBAD2766-DF5E-4243-B4C9-E353E4CF0EEC}"/>
              </a:ext>
            </a:extLst>
          </p:cNvPr>
          <p:cNvGraphicFramePr/>
          <p:nvPr/>
        </p:nvGraphicFramePr>
        <p:xfrm>
          <a:off x="2958966" y="682800"/>
          <a:ext cx="7342237" cy="4787003"/>
        </p:xfrm>
        <a:graphic>
          <a:graphicData uri="http://schemas.openxmlformats.org/drawingml/2006/chart">
            <c:chart xmlns:c="http://schemas.openxmlformats.org/drawingml/2006/chart" xmlns:r="http://schemas.openxmlformats.org/officeDocument/2006/relationships" r:id="rId4"/>
          </a:graphicData>
        </a:graphic>
      </p:graphicFrame>
      <p:sp>
        <p:nvSpPr>
          <p:cNvPr id="23" name="Ovaal 22">
            <a:extLst>
              <a:ext uri="{FF2B5EF4-FFF2-40B4-BE49-F238E27FC236}">
                <a16:creationId xmlns:a16="http://schemas.microsoft.com/office/drawing/2014/main" id="{6933E921-F41D-49EA-BB2E-EC1C0B38054A}"/>
              </a:ext>
            </a:extLst>
          </p:cNvPr>
          <p:cNvSpPr/>
          <p:nvPr/>
        </p:nvSpPr>
        <p:spPr>
          <a:xfrm>
            <a:off x="5637265" y="1693798"/>
            <a:ext cx="3459173" cy="34591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0000" b="1" dirty="0">
                <a:solidFill>
                  <a:schemeClr val="bg1"/>
                </a:solidFill>
              </a:rPr>
              <a:t>40%</a:t>
            </a:r>
          </a:p>
        </p:txBody>
      </p:sp>
      <p:sp>
        <p:nvSpPr>
          <p:cNvPr id="2" name="Tekstvak 21">
            <a:extLst>
              <a:ext uri="{FF2B5EF4-FFF2-40B4-BE49-F238E27FC236}">
                <a16:creationId xmlns:a16="http://schemas.microsoft.com/office/drawing/2014/main" id="{BE418176-186C-1917-C3AC-A896C514D2B2}"/>
              </a:ext>
            </a:extLst>
          </p:cNvPr>
          <p:cNvSpPr txBox="1"/>
          <p:nvPr/>
        </p:nvSpPr>
        <p:spPr>
          <a:xfrm>
            <a:off x="5752061" y="5855532"/>
            <a:ext cx="2301336" cy="861774"/>
          </a:xfrm>
          <a:prstGeom prst="rect">
            <a:avLst/>
          </a:prstGeom>
          <a:noFill/>
        </p:spPr>
        <p:txBody>
          <a:bodyPr wrap="none" lIns="0" tIns="0" rIns="0" bIns="0" rtlCol="0">
            <a:spAutoFit/>
          </a:bodyPr>
          <a:lstStyle/>
          <a:p>
            <a:pPr algn="ctr"/>
            <a:r>
              <a:rPr lang="nl-NL" sz="2800" dirty="0">
                <a:solidFill>
                  <a:schemeClr val="bg1"/>
                </a:solidFill>
              </a:rPr>
              <a:t>LED = Minder</a:t>
            </a:r>
          </a:p>
          <a:p>
            <a:pPr algn="ctr"/>
            <a:r>
              <a:rPr lang="nl-NL" sz="2800" dirty="0">
                <a:solidFill>
                  <a:schemeClr val="bg1"/>
                </a:solidFill>
              </a:rPr>
              <a:t>energieverbruik</a:t>
            </a:r>
          </a:p>
        </p:txBody>
      </p:sp>
      <p:sp>
        <p:nvSpPr>
          <p:cNvPr id="3" name="Rectangle 2">
            <a:extLst>
              <a:ext uri="{FF2B5EF4-FFF2-40B4-BE49-F238E27FC236}">
                <a16:creationId xmlns:a16="http://schemas.microsoft.com/office/drawing/2014/main" id="{3B7994FA-0469-D249-D9B6-6FD586638D8B}"/>
              </a:ext>
            </a:extLst>
          </p:cNvPr>
          <p:cNvSpPr/>
          <p:nvPr/>
        </p:nvSpPr>
        <p:spPr>
          <a:xfrm>
            <a:off x="10497312" y="6153623"/>
            <a:ext cx="1426464" cy="588553"/>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088724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elke duurzame toekomst wilt u? - Oranjewoud">
            <a:extLst>
              <a:ext uri="{FF2B5EF4-FFF2-40B4-BE49-F238E27FC236}">
                <a16:creationId xmlns:a16="http://schemas.microsoft.com/office/drawing/2014/main" id="{A31AF619-5C72-4088-8B77-83F481EEF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77D5409-E364-4A78-A229-92E3F6379A5C}"/>
              </a:ext>
            </a:extLst>
          </p:cNvPr>
          <p:cNvSpPr/>
          <p:nvPr/>
        </p:nvSpPr>
        <p:spPr>
          <a:xfrm>
            <a:off x="-101327" y="2268"/>
            <a:ext cx="12293327" cy="694717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err="1">
              <a:solidFill>
                <a:schemeClr val="bg1"/>
              </a:solidFill>
            </a:endParaRPr>
          </a:p>
        </p:txBody>
      </p:sp>
      <p:graphicFrame>
        <p:nvGraphicFramePr>
          <p:cNvPr id="2" name="Grafiek 1">
            <a:extLst>
              <a:ext uri="{FF2B5EF4-FFF2-40B4-BE49-F238E27FC236}">
                <a16:creationId xmlns:a16="http://schemas.microsoft.com/office/drawing/2014/main" id="{B626111B-B8C5-B74C-9D25-876F43982DF4}"/>
              </a:ext>
            </a:extLst>
          </p:cNvPr>
          <p:cNvGraphicFramePr/>
          <p:nvPr/>
        </p:nvGraphicFramePr>
        <p:xfrm>
          <a:off x="3500757" y="716132"/>
          <a:ext cx="7342237" cy="4787003"/>
        </p:xfrm>
        <a:graphic>
          <a:graphicData uri="http://schemas.openxmlformats.org/drawingml/2006/chart">
            <c:chart xmlns:c="http://schemas.openxmlformats.org/drawingml/2006/chart" xmlns:r="http://schemas.openxmlformats.org/officeDocument/2006/relationships" r:id="rId4"/>
          </a:graphicData>
        </a:graphic>
      </p:graphicFrame>
      <p:sp>
        <p:nvSpPr>
          <p:cNvPr id="21" name="Ovaal 20">
            <a:extLst>
              <a:ext uri="{FF2B5EF4-FFF2-40B4-BE49-F238E27FC236}">
                <a16:creationId xmlns:a16="http://schemas.microsoft.com/office/drawing/2014/main" id="{574C608D-FF14-9B4D-AB36-D23620E36BC3}"/>
              </a:ext>
            </a:extLst>
          </p:cNvPr>
          <p:cNvSpPr/>
          <p:nvPr/>
        </p:nvSpPr>
        <p:spPr>
          <a:xfrm>
            <a:off x="5599030" y="1930303"/>
            <a:ext cx="3459173" cy="34591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0000" b="1" dirty="0">
                <a:solidFill>
                  <a:schemeClr val="bg1"/>
                </a:solidFill>
              </a:rPr>
              <a:t>70%</a:t>
            </a:r>
          </a:p>
        </p:txBody>
      </p:sp>
      <p:grpSp>
        <p:nvGrpSpPr>
          <p:cNvPr id="17" name="Group 4">
            <a:extLst>
              <a:ext uri="{FF2B5EF4-FFF2-40B4-BE49-F238E27FC236}">
                <a16:creationId xmlns:a16="http://schemas.microsoft.com/office/drawing/2014/main" id="{45E74BB1-3E0A-4449-97F1-64C98C41D15E}"/>
              </a:ext>
            </a:extLst>
          </p:cNvPr>
          <p:cNvGrpSpPr>
            <a:grpSpLocks noChangeAspect="1"/>
          </p:cNvGrpSpPr>
          <p:nvPr/>
        </p:nvGrpSpPr>
        <p:grpSpPr bwMode="auto">
          <a:xfrm>
            <a:off x="10597892" y="6332829"/>
            <a:ext cx="1181358" cy="288000"/>
            <a:chOff x="2071" y="1578"/>
            <a:chExt cx="2587" cy="631"/>
          </a:xfrm>
          <a:gradFill>
            <a:gsLst>
              <a:gs pos="50000">
                <a:srgbClr val="00E487"/>
              </a:gs>
              <a:gs pos="100000">
                <a:srgbClr val="1ECBD0"/>
              </a:gs>
            </a:gsLst>
            <a:lin ang="18900000" scaled="0"/>
          </a:gradFill>
        </p:grpSpPr>
        <p:sp>
          <p:nvSpPr>
            <p:cNvPr id="19" name="Freeform 5">
              <a:extLst>
                <a:ext uri="{FF2B5EF4-FFF2-40B4-BE49-F238E27FC236}">
                  <a16:creationId xmlns:a16="http://schemas.microsoft.com/office/drawing/2014/main" id="{3A389AA4-58D6-4BE3-85D2-1F0854190D0B}"/>
                </a:ext>
              </a:extLst>
            </p:cNvPr>
            <p:cNvSpPr>
              <a:spLocks/>
            </p:cNvSpPr>
            <p:nvPr userDrawn="1"/>
          </p:nvSpPr>
          <p:spPr bwMode="auto">
            <a:xfrm>
              <a:off x="2765" y="1728"/>
              <a:ext cx="244" cy="318"/>
            </a:xfrm>
            <a:custGeom>
              <a:avLst/>
              <a:gdLst>
                <a:gd name="T0" fmla="*/ 12 w 129"/>
                <a:gd name="T1" fmla="*/ 0 h 168"/>
                <a:gd name="T2" fmla="*/ 8 w 129"/>
                <a:gd name="T3" fmla="*/ 4 h 168"/>
                <a:gd name="T4" fmla="*/ 8 w 129"/>
                <a:gd name="T5" fmla="*/ 25 h 168"/>
                <a:gd name="T6" fmla="*/ 12 w 129"/>
                <a:gd name="T7" fmla="*/ 29 h 168"/>
                <a:gd name="T8" fmla="*/ 48 w 129"/>
                <a:gd name="T9" fmla="*/ 29 h 168"/>
                <a:gd name="T10" fmla="*/ 48 w 129"/>
                <a:gd name="T11" fmla="*/ 140 h 168"/>
                <a:gd name="T12" fmla="*/ 3 w 129"/>
                <a:gd name="T13" fmla="*/ 140 h 168"/>
                <a:gd name="T14" fmla="*/ 0 w 129"/>
                <a:gd name="T15" fmla="*/ 143 h 168"/>
                <a:gd name="T16" fmla="*/ 0 w 129"/>
                <a:gd name="T17" fmla="*/ 165 h 168"/>
                <a:gd name="T18" fmla="*/ 3 w 129"/>
                <a:gd name="T19" fmla="*/ 168 h 168"/>
                <a:gd name="T20" fmla="*/ 125 w 129"/>
                <a:gd name="T21" fmla="*/ 168 h 168"/>
                <a:gd name="T22" fmla="*/ 129 w 129"/>
                <a:gd name="T23" fmla="*/ 165 h 168"/>
                <a:gd name="T24" fmla="*/ 129 w 129"/>
                <a:gd name="T25" fmla="*/ 143 h 168"/>
                <a:gd name="T26" fmla="*/ 125 w 129"/>
                <a:gd name="T27" fmla="*/ 140 h 168"/>
                <a:gd name="T28" fmla="*/ 76 w 129"/>
                <a:gd name="T29" fmla="*/ 140 h 168"/>
                <a:gd name="T30" fmla="*/ 76 w 129"/>
                <a:gd name="T31" fmla="*/ 4 h 168"/>
                <a:gd name="T32" fmla="*/ 72 w 129"/>
                <a:gd name="T33" fmla="*/ 0 h 168"/>
                <a:gd name="T34" fmla="*/ 12 w 12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68">
                  <a:moveTo>
                    <a:pt x="12" y="0"/>
                  </a:moveTo>
                  <a:cubicBezTo>
                    <a:pt x="9" y="0"/>
                    <a:pt x="8" y="1"/>
                    <a:pt x="8" y="4"/>
                  </a:cubicBezTo>
                  <a:cubicBezTo>
                    <a:pt x="8" y="25"/>
                    <a:pt x="8" y="25"/>
                    <a:pt x="8" y="25"/>
                  </a:cubicBezTo>
                  <a:cubicBezTo>
                    <a:pt x="8" y="27"/>
                    <a:pt x="9" y="29"/>
                    <a:pt x="12" y="29"/>
                  </a:cubicBezTo>
                  <a:cubicBezTo>
                    <a:pt x="48" y="29"/>
                    <a:pt x="48" y="29"/>
                    <a:pt x="48" y="29"/>
                  </a:cubicBezTo>
                  <a:cubicBezTo>
                    <a:pt x="48" y="140"/>
                    <a:pt x="48" y="140"/>
                    <a:pt x="48" y="140"/>
                  </a:cubicBezTo>
                  <a:cubicBezTo>
                    <a:pt x="3" y="140"/>
                    <a:pt x="3" y="140"/>
                    <a:pt x="3" y="140"/>
                  </a:cubicBezTo>
                  <a:cubicBezTo>
                    <a:pt x="1" y="140"/>
                    <a:pt x="0" y="141"/>
                    <a:pt x="0" y="143"/>
                  </a:cubicBezTo>
                  <a:cubicBezTo>
                    <a:pt x="0" y="165"/>
                    <a:pt x="0" y="165"/>
                    <a:pt x="0" y="165"/>
                  </a:cubicBezTo>
                  <a:cubicBezTo>
                    <a:pt x="0" y="167"/>
                    <a:pt x="1" y="168"/>
                    <a:pt x="3" y="168"/>
                  </a:cubicBezTo>
                  <a:cubicBezTo>
                    <a:pt x="125" y="168"/>
                    <a:pt x="125" y="168"/>
                    <a:pt x="125" y="168"/>
                  </a:cubicBezTo>
                  <a:cubicBezTo>
                    <a:pt x="128" y="168"/>
                    <a:pt x="129" y="167"/>
                    <a:pt x="129" y="165"/>
                  </a:cubicBezTo>
                  <a:cubicBezTo>
                    <a:pt x="129" y="143"/>
                    <a:pt x="129" y="143"/>
                    <a:pt x="129" y="143"/>
                  </a:cubicBezTo>
                  <a:cubicBezTo>
                    <a:pt x="129" y="141"/>
                    <a:pt x="128" y="140"/>
                    <a:pt x="125" y="140"/>
                  </a:cubicBezTo>
                  <a:cubicBezTo>
                    <a:pt x="76" y="140"/>
                    <a:pt x="76" y="140"/>
                    <a:pt x="76" y="140"/>
                  </a:cubicBezTo>
                  <a:cubicBezTo>
                    <a:pt x="76" y="4"/>
                    <a:pt x="76" y="4"/>
                    <a:pt x="76" y="4"/>
                  </a:cubicBezTo>
                  <a:cubicBezTo>
                    <a:pt x="76" y="1"/>
                    <a:pt x="75" y="0"/>
                    <a:pt x="72" y="0"/>
                  </a:cubicBez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Freeform 6">
              <a:extLst>
                <a:ext uri="{FF2B5EF4-FFF2-40B4-BE49-F238E27FC236}">
                  <a16:creationId xmlns:a16="http://schemas.microsoft.com/office/drawing/2014/main" id="{53EF98E5-5C6C-4BB9-9EF5-9F847E9E80DB}"/>
                </a:ext>
              </a:extLst>
            </p:cNvPr>
            <p:cNvSpPr>
              <a:spLocks/>
            </p:cNvSpPr>
            <p:nvPr userDrawn="1"/>
          </p:nvSpPr>
          <p:spPr bwMode="auto">
            <a:xfrm>
              <a:off x="3798" y="1728"/>
              <a:ext cx="244" cy="318"/>
            </a:xfrm>
            <a:custGeom>
              <a:avLst/>
              <a:gdLst>
                <a:gd name="T0" fmla="*/ 11 w 129"/>
                <a:gd name="T1" fmla="*/ 0 h 168"/>
                <a:gd name="T2" fmla="*/ 8 w 129"/>
                <a:gd name="T3" fmla="*/ 4 h 168"/>
                <a:gd name="T4" fmla="*/ 8 w 129"/>
                <a:gd name="T5" fmla="*/ 25 h 168"/>
                <a:gd name="T6" fmla="*/ 11 w 129"/>
                <a:gd name="T7" fmla="*/ 29 h 168"/>
                <a:gd name="T8" fmla="*/ 47 w 129"/>
                <a:gd name="T9" fmla="*/ 29 h 168"/>
                <a:gd name="T10" fmla="*/ 47 w 129"/>
                <a:gd name="T11" fmla="*/ 140 h 168"/>
                <a:gd name="T12" fmla="*/ 3 w 129"/>
                <a:gd name="T13" fmla="*/ 140 h 168"/>
                <a:gd name="T14" fmla="*/ 0 w 129"/>
                <a:gd name="T15" fmla="*/ 143 h 168"/>
                <a:gd name="T16" fmla="*/ 0 w 129"/>
                <a:gd name="T17" fmla="*/ 165 h 168"/>
                <a:gd name="T18" fmla="*/ 3 w 129"/>
                <a:gd name="T19" fmla="*/ 168 h 168"/>
                <a:gd name="T20" fmla="*/ 125 w 129"/>
                <a:gd name="T21" fmla="*/ 168 h 168"/>
                <a:gd name="T22" fmla="*/ 129 w 129"/>
                <a:gd name="T23" fmla="*/ 165 h 168"/>
                <a:gd name="T24" fmla="*/ 129 w 129"/>
                <a:gd name="T25" fmla="*/ 143 h 168"/>
                <a:gd name="T26" fmla="*/ 125 w 129"/>
                <a:gd name="T27" fmla="*/ 140 h 168"/>
                <a:gd name="T28" fmla="*/ 76 w 129"/>
                <a:gd name="T29" fmla="*/ 140 h 168"/>
                <a:gd name="T30" fmla="*/ 76 w 129"/>
                <a:gd name="T31" fmla="*/ 4 h 168"/>
                <a:gd name="T32" fmla="*/ 72 w 129"/>
                <a:gd name="T33" fmla="*/ 0 h 168"/>
                <a:gd name="T34" fmla="*/ 11 w 12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68">
                  <a:moveTo>
                    <a:pt x="11" y="0"/>
                  </a:moveTo>
                  <a:cubicBezTo>
                    <a:pt x="9" y="0"/>
                    <a:pt x="8" y="1"/>
                    <a:pt x="8" y="4"/>
                  </a:cubicBezTo>
                  <a:cubicBezTo>
                    <a:pt x="8" y="25"/>
                    <a:pt x="8" y="25"/>
                    <a:pt x="8" y="25"/>
                  </a:cubicBezTo>
                  <a:cubicBezTo>
                    <a:pt x="8" y="27"/>
                    <a:pt x="9" y="29"/>
                    <a:pt x="11" y="29"/>
                  </a:cubicBezTo>
                  <a:cubicBezTo>
                    <a:pt x="47" y="29"/>
                    <a:pt x="47" y="29"/>
                    <a:pt x="47" y="29"/>
                  </a:cubicBezTo>
                  <a:cubicBezTo>
                    <a:pt x="47" y="140"/>
                    <a:pt x="47" y="140"/>
                    <a:pt x="47" y="140"/>
                  </a:cubicBezTo>
                  <a:cubicBezTo>
                    <a:pt x="3" y="140"/>
                    <a:pt x="3" y="140"/>
                    <a:pt x="3" y="140"/>
                  </a:cubicBezTo>
                  <a:cubicBezTo>
                    <a:pt x="1" y="140"/>
                    <a:pt x="0" y="141"/>
                    <a:pt x="0" y="143"/>
                  </a:cubicBezTo>
                  <a:cubicBezTo>
                    <a:pt x="0" y="165"/>
                    <a:pt x="0" y="165"/>
                    <a:pt x="0" y="165"/>
                  </a:cubicBezTo>
                  <a:cubicBezTo>
                    <a:pt x="0" y="167"/>
                    <a:pt x="1" y="168"/>
                    <a:pt x="3" y="168"/>
                  </a:cubicBezTo>
                  <a:cubicBezTo>
                    <a:pt x="125" y="168"/>
                    <a:pt x="125" y="168"/>
                    <a:pt x="125" y="168"/>
                  </a:cubicBezTo>
                  <a:cubicBezTo>
                    <a:pt x="128" y="168"/>
                    <a:pt x="129" y="167"/>
                    <a:pt x="129" y="165"/>
                  </a:cubicBezTo>
                  <a:cubicBezTo>
                    <a:pt x="129" y="143"/>
                    <a:pt x="129" y="143"/>
                    <a:pt x="129" y="143"/>
                  </a:cubicBezTo>
                  <a:cubicBezTo>
                    <a:pt x="129" y="141"/>
                    <a:pt x="127" y="140"/>
                    <a:pt x="125" y="140"/>
                  </a:cubicBezTo>
                  <a:cubicBezTo>
                    <a:pt x="76" y="140"/>
                    <a:pt x="76" y="140"/>
                    <a:pt x="76" y="140"/>
                  </a:cubicBezTo>
                  <a:cubicBezTo>
                    <a:pt x="76" y="4"/>
                    <a:pt x="76" y="4"/>
                    <a:pt x="76" y="4"/>
                  </a:cubicBezTo>
                  <a:cubicBezTo>
                    <a:pt x="75" y="1"/>
                    <a:pt x="74" y="0"/>
                    <a:pt x="72"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7">
              <a:extLst>
                <a:ext uri="{FF2B5EF4-FFF2-40B4-BE49-F238E27FC236}">
                  <a16:creationId xmlns:a16="http://schemas.microsoft.com/office/drawing/2014/main" id="{448AAB10-7F51-4C16-B365-C2CBE9DDDF1C}"/>
                </a:ext>
              </a:extLst>
            </p:cNvPr>
            <p:cNvSpPr>
              <a:spLocks/>
            </p:cNvSpPr>
            <p:nvPr userDrawn="1"/>
          </p:nvSpPr>
          <p:spPr bwMode="auto">
            <a:xfrm>
              <a:off x="4361" y="1728"/>
              <a:ext cx="297" cy="464"/>
            </a:xfrm>
            <a:custGeom>
              <a:avLst/>
              <a:gdLst>
                <a:gd name="T0" fmla="*/ 132 w 157"/>
                <a:gd name="T1" fmla="*/ 0 h 245"/>
                <a:gd name="T2" fmla="*/ 127 w 157"/>
                <a:gd name="T3" fmla="*/ 3 h 245"/>
                <a:gd name="T4" fmla="*/ 127 w 157"/>
                <a:gd name="T5" fmla="*/ 3 h 245"/>
                <a:gd name="T6" fmla="*/ 79 w 157"/>
                <a:gd name="T7" fmla="*/ 128 h 245"/>
                <a:gd name="T8" fmla="*/ 30 w 157"/>
                <a:gd name="T9" fmla="*/ 4 h 245"/>
                <a:gd name="T10" fmla="*/ 25 w 157"/>
                <a:gd name="T11" fmla="*/ 0 h 245"/>
                <a:gd name="T12" fmla="*/ 4 w 157"/>
                <a:gd name="T13" fmla="*/ 0 h 245"/>
                <a:gd name="T14" fmla="*/ 0 w 157"/>
                <a:gd name="T15" fmla="*/ 3 h 245"/>
                <a:gd name="T16" fmla="*/ 1 w 157"/>
                <a:gd name="T17" fmla="*/ 6 h 245"/>
                <a:gd name="T18" fmla="*/ 1 w 157"/>
                <a:gd name="T19" fmla="*/ 6 h 245"/>
                <a:gd name="T20" fmla="*/ 1 w 157"/>
                <a:gd name="T21" fmla="*/ 6 h 245"/>
                <a:gd name="T22" fmla="*/ 64 w 157"/>
                <a:gd name="T23" fmla="*/ 168 h 245"/>
                <a:gd name="T24" fmla="*/ 59 w 157"/>
                <a:gd name="T25" fmla="*/ 182 h 245"/>
                <a:gd name="T26" fmla="*/ 48 w 157"/>
                <a:gd name="T27" fmla="*/ 205 h 245"/>
                <a:gd name="T28" fmla="*/ 38 w 157"/>
                <a:gd name="T29" fmla="*/ 215 h 245"/>
                <a:gd name="T30" fmla="*/ 30 w 157"/>
                <a:gd name="T31" fmla="*/ 217 h 245"/>
                <a:gd name="T32" fmla="*/ 26 w 157"/>
                <a:gd name="T33" fmla="*/ 216 h 245"/>
                <a:gd name="T34" fmla="*/ 14 w 157"/>
                <a:gd name="T35" fmla="*/ 213 h 245"/>
                <a:gd name="T36" fmla="*/ 7 w 157"/>
                <a:gd name="T37" fmla="*/ 210 h 245"/>
                <a:gd name="T38" fmla="*/ 3 w 157"/>
                <a:gd name="T39" fmla="*/ 215 h 245"/>
                <a:gd name="T40" fmla="*/ 3 w 157"/>
                <a:gd name="T41" fmla="*/ 233 h 245"/>
                <a:gd name="T42" fmla="*/ 3 w 157"/>
                <a:gd name="T43" fmla="*/ 233 h 245"/>
                <a:gd name="T44" fmla="*/ 7 w 157"/>
                <a:gd name="T45" fmla="*/ 240 h 245"/>
                <a:gd name="T46" fmla="*/ 32 w 157"/>
                <a:gd name="T47" fmla="*/ 245 h 245"/>
                <a:gd name="T48" fmla="*/ 54 w 157"/>
                <a:gd name="T49" fmla="*/ 238 h 245"/>
                <a:gd name="T50" fmla="*/ 73 w 157"/>
                <a:gd name="T51" fmla="*/ 220 h 245"/>
                <a:gd name="T52" fmla="*/ 79 w 157"/>
                <a:gd name="T53" fmla="*/ 208 h 245"/>
                <a:gd name="T54" fmla="*/ 156 w 157"/>
                <a:gd name="T55" fmla="*/ 6 h 245"/>
                <a:gd name="T56" fmla="*/ 157 w 157"/>
                <a:gd name="T57" fmla="*/ 3 h 245"/>
                <a:gd name="T58" fmla="*/ 153 w 157"/>
                <a:gd name="T59" fmla="*/ 0 h 245"/>
                <a:gd name="T60" fmla="*/ 132 w 157"/>
                <a:gd name="T6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245">
                  <a:moveTo>
                    <a:pt x="132" y="0"/>
                  </a:moveTo>
                  <a:cubicBezTo>
                    <a:pt x="129" y="0"/>
                    <a:pt x="128" y="1"/>
                    <a:pt x="127" y="3"/>
                  </a:cubicBezTo>
                  <a:cubicBezTo>
                    <a:pt x="127" y="3"/>
                    <a:pt x="127" y="3"/>
                    <a:pt x="127" y="3"/>
                  </a:cubicBezTo>
                  <a:cubicBezTo>
                    <a:pt x="79" y="128"/>
                    <a:pt x="79" y="128"/>
                    <a:pt x="79" y="128"/>
                  </a:cubicBezTo>
                  <a:cubicBezTo>
                    <a:pt x="30" y="4"/>
                    <a:pt x="30" y="4"/>
                    <a:pt x="30" y="4"/>
                  </a:cubicBezTo>
                  <a:cubicBezTo>
                    <a:pt x="29" y="1"/>
                    <a:pt x="28" y="0"/>
                    <a:pt x="25" y="0"/>
                  </a:cubicBezTo>
                  <a:cubicBezTo>
                    <a:pt x="4" y="0"/>
                    <a:pt x="4" y="0"/>
                    <a:pt x="4" y="0"/>
                  </a:cubicBezTo>
                  <a:cubicBezTo>
                    <a:pt x="2" y="0"/>
                    <a:pt x="0" y="1"/>
                    <a:pt x="0" y="3"/>
                  </a:cubicBezTo>
                  <a:cubicBezTo>
                    <a:pt x="0" y="4"/>
                    <a:pt x="1" y="5"/>
                    <a:pt x="1" y="6"/>
                  </a:cubicBezTo>
                  <a:cubicBezTo>
                    <a:pt x="1" y="6"/>
                    <a:pt x="1" y="6"/>
                    <a:pt x="1" y="6"/>
                  </a:cubicBezTo>
                  <a:cubicBezTo>
                    <a:pt x="1" y="6"/>
                    <a:pt x="1" y="6"/>
                    <a:pt x="1" y="6"/>
                  </a:cubicBezTo>
                  <a:cubicBezTo>
                    <a:pt x="64" y="168"/>
                    <a:pt x="64" y="168"/>
                    <a:pt x="64" y="168"/>
                  </a:cubicBezTo>
                  <a:cubicBezTo>
                    <a:pt x="59" y="182"/>
                    <a:pt x="59" y="182"/>
                    <a:pt x="59" y="182"/>
                  </a:cubicBezTo>
                  <a:cubicBezTo>
                    <a:pt x="57" y="187"/>
                    <a:pt x="53" y="199"/>
                    <a:pt x="48" y="205"/>
                  </a:cubicBezTo>
                  <a:cubicBezTo>
                    <a:pt x="44" y="211"/>
                    <a:pt x="42" y="213"/>
                    <a:pt x="38" y="215"/>
                  </a:cubicBezTo>
                  <a:cubicBezTo>
                    <a:pt x="35" y="216"/>
                    <a:pt x="33" y="217"/>
                    <a:pt x="30" y="217"/>
                  </a:cubicBezTo>
                  <a:cubicBezTo>
                    <a:pt x="28" y="217"/>
                    <a:pt x="27" y="217"/>
                    <a:pt x="26" y="216"/>
                  </a:cubicBezTo>
                  <a:cubicBezTo>
                    <a:pt x="22" y="216"/>
                    <a:pt x="18" y="214"/>
                    <a:pt x="14" y="213"/>
                  </a:cubicBezTo>
                  <a:cubicBezTo>
                    <a:pt x="11" y="212"/>
                    <a:pt x="9" y="210"/>
                    <a:pt x="7" y="210"/>
                  </a:cubicBezTo>
                  <a:cubicBezTo>
                    <a:pt x="5" y="210"/>
                    <a:pt x="3" y="212"/>
                    <a:pt x="3" y="215"/>
                  </a:cubicBezTo>
                  <a:cubicBezTo>
                    <a:pt x="3" y="233"/>
                    <a:pt x="3" y="233"/>
                    <a:pt x="3" y="233"/>
                  </a:cubicBezTo>
                  <a:cubicBezTo>
                    <a:pt x="3" y="233"/>
                    <a:pt x="3" y="233"/>
                    <a:pt x="3" y="233"/>
                  </a:cubicBezTo>
                  <a:cubicBezTo>
                    <a:pt x="3" y="236"/>
                    <a:pt x="4" y="238"/>
                    <a:pt x="7" y="240"/>
                  </a:cubicBezTo>
                  <a:cubicBezTo>
                    <a:pt x="15" y="243"/>
                    <a:pt x="21" y="245"/>
                    <a:pt x="32" y="245"/>
                  </a:cubicBezTo>
                  <a:cubicBezTo>
                    <a:pt x="41" y="244"/>
                    <a:pt x="47" y="242"/>
                    <a:pt x="54" y="238"/>
                  </a:cubicBezTo>
                  <a:cubicBezTo>
                    <a:pt x="61" y="233"/>
                    <a:pt x="67" y="227"/>
                    <a:pt x="73" y="220"/>
                  </a:cubicBezTo>
                  <a:cubicBezTo>
                    <a:pt x="75" y="216"/>
                    <a:pt x="77" y="212"/>
                    <a:pt x="79" y="208"/>
                  </a:cubicBezTo>
                  <a:cubicBezTo>
                    <a:pt x="83" y="200"/>
                    <a:pt x="144" y="40"/>
                    <a:pt x="156" y="6"/>
                  </a:cubicBezTo>
                  <a:cubicBezTo>
                    <a:pt x="157" y="5"/>
                    <a:pt x="157" y="4"/>
                    <a:pt x="157" y="3"/>
                  </a:cubicBezTo>
                  <a:cubicBezTo>
                    <a:pt x="157" y="1"/>
                    <a:pt x="155" y="0"/>
                    <a:pt x="153" y="0"/>
                  </a:cubicBezTo>
                  <a:lnTo>
                    <a:pt x="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8">
              <a:extLst>
                <a:ext uri="{FF2B5EF4-FFF2-40B4-BE49-F238E27FC236}">
                  <a16:creationId xmlns:a16="http://schemas.microsoft.com/office/drawing/2014/main" id="{CCF9A314-BE6E-4734-B01F-D96C8D9193F3}"/>
                </a:ext>
              </a:extLst>
            </p:cNvPr>
            <p:cNvSpPr>
              <a:spLocks/>
            </p:cNvSpPr>
            <p:nvPr userDrawn="1"/>
          </p:nvSpPr>
          <p:spPr bwMode="auto">
            <a:xfrm>
              <a:off x="3457" y="1726"/>
              <a:ext cx="263" cy="322"/>
            </a:xfrm>
            <a:custGeom>
              <a:avLst/>
              <a:gdLst>
                <a:gd name="T0" fmla="*/ 28 w 139"/>
                <a:gd name="T1" fmla="*/ 21 h 170"/>
                <a:gd name="T2" fmla="*/ 28 w 139"/>
                <a:gd name="T3" fmla="*/ 6 h 170"/>
                <a:gd name="T4" fmla="*/ 25 w 139"/>
                <a:gd name="T5" fmla="*/ 3 h 170"/>
                <a:gd name="T6" fmla="*/ 4 w 139"/>
                <a:gd name="T7" fmla="*/ 3 h 170"/>
                <a:gd name="T8" fmla="*/ 0 w 139"/>
                <a:gd name="T9" fmla="*/ 6 h 170"/>
                <a:gd name="T10" fmla="*/ 0 w 139"/>
                <a:gd name="T11" fmla="*/ 167 h 170"/>
                <a:gd name="T12" fmla="*/ 4 w 139"/>
                <a:gd name="T13" fmla="*/ 170 h 170"/>
                <a:gd name="T14" fmla="*/ 25 w 139"/>
                <a:gd name="T15" fmla="*/ 170 h 170"/>
                <a:gd name="T16" fmla="*/ 28 w 139"/>
                <a:gd name="T17" fmla="*/ 167 h 170"/>
                <a:gd name="T18" fmla="*/ 28 w 139"/>
                <a:gd name="T19" fmla="*/ 68 h 170"/>
                <a:gd name="T20" fmla="*/ 70 w 139"/>
                <a:gd name="T21" fmla="*/ 28 h 170"/>
                <a:gd name="T22" fmla="*/ 111 w 139"/>
                <a:gd name="T23" fmla="*/ 68 h 170"/>
                <a:gd name="T24" fmla="*/ 111 w 139"/>
                <a:gd name="T25" fmla="*/ 167 h 170"/>
                <a:gd name="T26" fmla="*/ 111 w 139"/>
                <a:gd name="T27" fmla="*/ 167 h 170"/>
                <a:gd name="T28" fmla="*/ 114 w 139"/>
                <a:gd name="T29" fmla="*/ 170 h 170"/>
                <a:gd name="T30" fmla="*/ 136 w 139"/>
                <a:gd name="T31" fmla="*/ 170 h 170"/>
                <a:gd name="T32" fmla="*/ 139 w 139"/>
                <a:gd name="T33" fmla="*/ 167 h 170"/>
                <a:gd name="T34" fmla="*/ 139 w 139"/>
                <a:gd name="T35" fmla="*/ 68 h 170"/>
                <a:gd name="T36" fmla="*/ 139 w 139"/>
                <a:gd name="T37" fmla="*/ 68 h 170"/>
                <a:gd name="T38" fmla="*/ 139 w 139"/>
                <a:gd name="T39" fmla="*/ 68 h 170"/>
                <a:gd name="T40" fmla="*/ 120 w 139"/>
                <a:gd name="T41" fmla="*/ 20 h 170"/>
                <a:gd name="T42" fmla="*/ 70 w 139"/>
                <a:gd name="T43" fmla="*/ 0 h 170"/>
                <a:gd name="T44" fmla="*/ 28 w 139"/>
                <a:gd name="T45" fmla="*/ 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170">
                  <a:moveTo>
                    <a:pt x="28" y="21"/>
                  </a:moveTo>
                  <a:cubicBezTo>
                    <a:pt x="28" y="6"/>
                    <a:pt x="28" y="6"/>
                    <a:pt x="28" y="6"/>
                  </a:cubicBezTo>
                  <a:cubicBezTo>
                    <a:pt x="28" y="4"/>
                    <a:pt x="27" y="3"/>
                    <a:pt x="25" y="3"/>
                  </a:cubicBezTo>
                  <a:cubicBezTo>
                    <a:pt x="4" y="3"/>
                    <a:pt x="4" y="3"/>
                    <a:pt x="4" y="3"/>
                  </a:cubicBezTo>
                  <a:cubicBezTo>
                    <a:pt x="1" y="3"/>
                    <a:pt x="0" y="4"/>
                    <a:pt x="0" y="6"/>
                  </a:cubicBezTo>
                  <a:cubicBezTo>
                    <a:pt x="0" y="167"/>
                    <a:pt x="0" y="167"/>
                    <a:pt x="0" y="167"/>
                  </a:cubicBezTo>
                  <a:cubicBezTo>
                    <a:pt x="0" y="169"/>
                    <a:pt x="1" y="170"/>
                    <a:pt x="4" y="170"/>
                  </a:cubicBezTo>
                  <a:cubicBezTo>
                    <a:pt x="25" y="170"/>
                    <a:pt x="25" y="170"/>
                    <a:pt x="25" y="170"/>
                  </a:cubicBezTo>
                  <a:cubicBezTo>
                    <a:pt x="27" y="170"/>
                    <a:pt x="28" y="169"/>
                    <a:pt x="28" y="167"/>
                  </a:cubicBezTo>
                  <a:cubicBezTo>
                    <a:pt x="28" y="68"/>
                    <a:pt x="28" y="68"/>
                    <a:pt x="28" y="68"/>
                  </a:cubicBezTo>
                  <a:cubicBezTo>
                    <a:pt x="28" y="49"/>
                    <a:pt x="42" y="28"/>
                    <a:pt x="70" y="28"/>
                  </a:cubicBezTo>
                  <a:cubicBezTo>
                    <a:pt x="97" y="28"/>
                    <a:pt x="111" y="49"/>
                    <a:pt x="111" y="68"/>
                  </a:cubicBezTo>
                  <a:cubicBezTo>
                    <a:pt x="111" y="167"/>
                    <a:pt x="111" y="167"/>
                    <a:pt x="111" y="167"/>
                  </a:cubicBezTo>
                  <a:cubicBezTo>
                    <a:pt x="111" y="167"/>
                    <a:pt x="111" y="167"/>
                    <a:pt x="111" y="167"/>
                  </a:cubicBezTo>
                  <a:cubicBezTo>
                    <a:pt x="111" y="169"/>
                    <a:pt x="112" y="170"/>
                    <a:pt x="114" y="170"/>
                  </a:cubicBezTo>
                  <a:cubicBezTo>
                    <a:pt x="136" y="170"/>
                    <a:pt x="136" y="170"/>
                    <a:pt x="136" y="170"/>
                  </a:cubicBezTo>
                  <a:cubicBezTo>
                    <a:pt x="138" y="170"/>
                    <a:pt x="139" y="169"/>
                    <a:pt x="139" y="167"/>
                  </a:cubicBezTo>
                  <a:cubicBezTo>
                    <a:pt x="139" y="68"/>
                    <a:pt x="139" y="68"/>
                    <a:pt x="139" y="68"/>
                  </a:cubicBezTo>
                  <a:cubicBezTo>
                    <a:pt x="139" y="68"/>
                    <a:pt x="139" y="68"/>
                    <a:pt x="139" y="68"/>
                  </a:cubicBezTo>
                  <a:cubicBezTo>
                    <a:pt x="139" y="68"/>
                    <a:pt x="139" y="68"/>
                    <a:pt x="139" y="68"/>
                  </a:cubicBezTo>
                  <a:cubicBezTo>
                    <a:pt x="139" y="51"/>
                    <a:pt x="133" y="35"/>
                    <a:pt x="120" y="20"/>
                  </a:cubicBezTo>
                  <a:cubicBezTo>
                    <a:pt x="109" y="7"/>
                    <a:pt x="88" y="0"/>
                    <a:pt x="70" y="0"/>
                  </a:cubicBezTo>
                  <a:cubicBezTo>
                    <a:pt x="41" y="0"/>
                    <a:pt x="28" y="21"/>
                    <a:pt x="28"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Freeform 9">
              <a:extLst>
                <a:ext uri="{FF2B5EF4-FFF2-40B4-BE49-F238E27FC236}">
                  <a16:creationId xmlns:a16="http://schemas.microsoft.com/office/drawing/2014/main" id="{887184E5-23F3-4D5F-AC7B-F73D86472BA1}"/>
                </a:ext>
              </a:extLst>
            </p:cNvPr>
            <p:cNvSpPr>
              <a:spLocks/>
            </p:cNvSpPr>
            <p:nvPr userDrawn="1"/>
          </p:nvSpPr>
          <p:spPr bwMode="auto">
            <a:xfrm>
              <a:off x="2264" y="1724"/>
              <a:ext cx="246" cy="328"/>
            </a:xfrm>
            <a:custGeom>
              <a:avLst/>
              <a:gdLst>
                <a:gd name="T0" fmla="*/ 4 w 130"/>
                <a:gd name="T1" fmla="*/ 48 h 173"/>
                <a:gd name="T2" fmla="*/ 56 w 130"/>
                <a:gd name="T3" fmla="*/ 97 h 173"/>
                <a:gd name="T4" fmla="*/ 57 w 130"/>
                <a:gd name="T5" fmla="*/ 98 h 173"/>
                <a:gd name="T6" fmla="*/ 101 w 130"/>
                <a:gd name="T7" fmla="*/ 124 h 173"/>
                <a:gd name="T8" fmla="*/ 66 w 130"/>
                <a:gd name="T9" fmla="*/ 146 h 173"/>
                <a:gd name="T10" fmla="*/ 30 w 130"/>
                <a:gd name="T11" fmla="*/ 118 h 173"/>
                <a:gd name="T12" fmla="*/ 26 w 130"/>
                <a:gd name="T13" fmla="*/ 114 h 173"/>
                <a:gd name="T14" fmla="*/ 5 w 130"/>
                <a:gd name="T15" fmla="*/ 114 h 173"/>
                <a:gd name="T16" fmla="*/ 0 w 130"/>
                <a:gd name="T17" fmla="*/ 118 h 173"/>
                <a:gd name="T18" fmla="*/ 65 w 130"/>
                <a:gd name="T19" fmla="*/ 173 h 173"/>
                <a:gd name="T20" fmla="*/ 130 w 130"/>
                <a:gd name="T21" fmla="*/ 120 h 173"/>
                <a:gd name="T22" fmla="*/ 72 w 130"/>
                <a:gd name="T23" fmla="*/ 74 h 173"/>
                <a:gd name="T24" fmla="*/ 32 w 130"/>
                <a:gd name="T25" fmla="*/ 48 h 173"/>
                <a:gd name="T26" fmla="*/ 63 w 130"/>
                <a:gd name="T27" fmla="*/ 27 h 173"/>
                <a:gd name="T28" fmla="*/ 97 w 130"/>
                <a:gd name="T29" fmla="*/ 49 h 173"/>
                <a:gd name="T30" fmla="*/ 102 w 130"/>
                <a:gd name="T31" fmla="*/ 53 h 173"/>
                <a:gd name="T32" fmla="*/ 120 w 130"/>
                <a:gd name="T33" fmla="*/ 53 h 173"/>
                <a:gd name="T34" fmla="*/ 125 w 130"/>
                <a:gd name="T35" fmla="*/ 48 h 173"/>
                <a:gd name="T36" fmla="*/ 63 w 130"/>
                <a:gd name="T37" fmla="*/ 0 h 173"/>
                <a:gd name="T38" fmla="*/ 4 w 130"/>
                <a:gd name="T39" fmla="*/ 4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73">
                  <a:moveTo>
                    <a:pt x="4" y="48"/>
                  </a:moveTo>
                  <a:cubicBezTo>
                    <a:pt x="4" y="77"/>
                    <a:pt x="19" y="91"/>
                    <a:pt x="56" y="97"/>
                  </a:cubicBezTo>
                  <a:cubicBezTo>
                    <a:pt x="57" y="98"/>
                    <a:pt x="57" y="98"/>
                    <a:pt x="57" y="98"/>
                  </a:cubicBezTo>
                  <a:cubicBezTo>
                    <a:pt x="83" y="102"/>
                    <a:pt x="101" y="105"/>
                    <a:pt x="101" y="124"/>
                  </a:cubicBezTo>
                  <a:cubicBezTo>
                    <a:pt x="101" y="139"/>
                    <a:pt x="83" y="146"/>
                    <a:pt x="66" y="146"/>
                  </a:cubicBezTo>
                  <a:cubicBezTo>
                    <a:pt x="46" y="146"/>
                    <a:pt x="33" y="136"/>
                    <a:pt x="30" y="118"/>
                  </a:cubicBezTo>
                  <a:cubicBezTo>
                    <a:pt x="30" y="116"/>
                    <a:pt x="29" y="114"/>
                    <a:pt x="26" y="114"/>
                  </a:cubicBezTo>
                  <a:cubicBezTo>
                    <a:pt x="5" y="114"/>
                    <a:pt x="5" y="114"/>
                    <a:pt x="5" y="114"/>
                  </a:cubicBezTo>
                  <a:cubicBezTo>
                    <a:pt x="2" y="114"/>
                    <a:pt x="0" y="116"/>
                    <a:pt x="0" y="118"/>
                  </a:cubicBezTo>
                  <a:cubicBezTo>
                    <a:pt x="0" y="150"/>
                    <a:pt x="27" y="173"/>
                    <a:pt x="65" y="173"/>
                  </a:cubicBezTo>
                  <a:cubicBezTo>
                    <a:pt x="104" y="173"/>
                    <a:pt x="130" y="151"/>
                    <a:pt x="130" y="120"/>
                  </a:cubicBezTo>
                  <a:cubicBezTo>
                    <a:pt x="130" y="86"/>
                    <a:pt x="100" y="79"/>
                    <a:pt x="72" y="74"/>
                  </a:cubicBezTo>
                  <a:cubicBezTo>
                    <a:pt x="37" y="68"/>
                    <a:pt x="32" y="58"/>
                    <a:pt x="32" y="48"/>
                  </a:cubicBezTo>
                  <a:cubicBezTo>
                    <a:pt x="32" y="32"/>
                    <a:pt x="49" y="27"/>
                    <a:pt x="63" y="27"/>
                  </a:cubicBezTo>
                  <a:cubicBezTo>
                    <a:pt x="82" y="27"/>
                    <a:pt x="94" y="34"/>
                    <a:pt x="97" y="49"/>
                  </a:cubicBezTo>
                  <a:cubicBezTo>
                    <a:pt x="98" y="51"/>
                    <a:pt x="98" y="53"/>
                    <a:pt x="102" y="53"/>
                  </a:cubicBezTo>
                  <a:cubicBezTo>
                    <a:pt x="120" y="53"/>
                    <a:pt x="120" y="53"/>
                    <a:pt x="120" y="53"/>
                  </a:cubicBezTo>
                  <a:cubicBezTo>
                    <a:pt x="123" y="53"/>
                    <a:pt x="125" y="51"/>
                    <a:pt x="125" y="48"/>
                  </a:cubicBezTo>
                  <a:cubicBezTo>
                    <a:pt x="125" y="19"/>
                    <a:pt x="100" y="0"/>
                    <a:pt x="63" y="0"/>
                  </a:cubicBezTo>
                  <a:cubicBezTo>
                    <a:pt x="22" y="0"/>
                    <a:pt x="4" y="25"/>
                    <a:pt x="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10">
              <a:extLst>
                <a:ext uri="{FF2B5EF4-FFF2-40B4-BE49-F238E27FC236}">
                  <a16:creationId xmlns:a16="http://schemas.microsoft.com/office/drawing/2014/main" id="{52BB8BA8-74E1-4562-98F5-7D2D199F0831}"/>
                </a:ext>
              </a:extLst>
            </p:cNvPr>
            <p:cNvSpPr>
              <a:spLocks/>
            </p:cNvSpPr>
            <p:nvPr userDrawn="1"/>
          </p:nvSpPr>
          <p:spPr bwMode="auto">
            <a:xfrm>
              <a:off x="3062" y="1722"/>
              <a:ext cx="312" cy="474"/>
            </a:xfrm>
            <a:custGeom>
              <a:avLst/>
              <a:gdLst>
                <a:gd name="T0" fmla="*/ 67 w 165"/>
                <a:gd name="T1" fmla="*/ 0 h 250"/>
                <a:gd name="T2" fmla="*/ 0 w 165"/>
                <a:gd name="T3" fmla="*/ 86 h 250"/>
                <a:gd name="T4" fmla="*/ 82 w 165"/>
                <a:gd name="T5" fmla="*/ 174 h 250"/>
                <a:gd name="T6" fmla="*/ 137 w 165"/>
                <a:gd name="T7" fmla="*/ 152 h 250"/>
                <a:gd name="T8" fmla="*/ 137 w 165"/>
                <a:gd name="T9" fmla="*/ 173 h 250"/>
                <a:gd name="T10" fmla="*/ 89 w 165"/>
                <a:gd name="T11" fmla="*/ 222 h 250"/>
                <a:gd name="T12" fmla="*/ 48 w 165"/>
                <a:gd name="T13" fmla="*/ 194 h 250"/>
                <a:gd name="T14" fmla="*/ 43 w 165"/>
                <a:gd name="T15" fmla="*/ 190 h 250"/>
                <a:gd name="T16" fmla="*/ 24 w 165"/>
                <a:gd name="T17" fmla="*/ 190 h 250"/>
                <a:gd name="T18" fmla="*/ 19 w 165"/>
                <a:gd name="T19" fmla="*/ 195 h 250"/>
                <a:gd name="T20" fmla="*/ 89 w 165"/>
                <a:gd name="T21" fmla="*/ 250 h 250"/>
                <a:gd name="T22" fmla="*/ 165 w 165"/>
                <a:gd name="T23" fmla="*/ 174 h 250"/>
                <a:gd name="T24" fmla="*/ 165 w 165"/>
                <a:gd name="T25" fmla="*/ 7 h 250"/>
                <a:gd name="T26" fmla="*/ 162 w 165"/>
                <a:gd name="T27" fmla="*/ 4 h 250"/>
                <a:gd name="T28" fmla="*/ 140 w 165"/>
                <a:gd name="T29" fmla="*/ 4 h 250"/>
                <a:gd name="T30" fmla="*/ 137 w 165"/>
                <a:gd name="T31" fmla="*/ 7 h 250"/>
                <a:gd name="T32" fmla="*/ 137 w 165"/>
                <a:gd name="T33" fmla="*/ 21 h 250"/>
                <a:gd name="T34" fmla="*/ 99 w 165"/>
                <a:gd name="T35" fmla="*/ 0 h 250"/>
                <a:gd name="T36" fmla="*/ 96 w 165"/>
                <a:gd name="T37" fmla="*/ 3 h 250"/>
                <a:gd name="T38" fmla="*/ 96 w 165"/>
                <a:gd name="T39" fmla="*/ 28 h 250"/>
                <a:gd name="T40" fmla="*/ 97 w 165"/>
                <a:gd name="T41" fmla="*/ 31 h 250"/>
                <a:gd name="T42" fmla="*/ 138 w 165"/>
                <a:gd name="T43" fmla="*/ 87 h 250"/>
                <a:gd name="T44" fmla="*/ 83 w 165"/>
                <a:gd name="T45" fmla="*/ 146 h 250"/>
                <a:gd name="T46" fmla="*/ 29 w 165"/>
                <a:gd name="T47" fmla="*/ 87 h 250"/>
                <a:gd name="T48" fmla="*/ 68 w 165"/>
                <a:gd name="T49" fmla="*/ 31 h 250"/>
                <a:gd name="T50" fmla="*/ 70 w 165"/>
                <a:gd name="T51" fmla="*/ 29 h 250"/>
                <a:gd name="T52" fmla="*/ 70 w 165"/>
                <a:gd name="T53" fmla="*/ 3 h 250"/>
                <a:gd name="T54" fmla="*/ 67 w 165"/>
                <a:gd name="T55" fmla="*/ 0 h 250"/>
                <a:gd name="T56" fmla="*/ 67 w 165"/>
                <a:gd name="T5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5" h="250">
                  <a:moveTo>
                    <a:pt x="67" y="0"/>
                  </a:moveTo>
                  <a:cubicBezTo>
                    <a:pt x="29" y="8"/>
                    <a:pt x="0" y="44"/>
                    <a:pt x="0" y="86"/>
                  </a:cubicBezTo>
                  <a:cubicBezTo>
                    <a:pt x="0" y="135"/>
                    <a:pt x="37" y="174"/>
                    <a:pt x="82" y="174"/>
                  </a:cubicBezTo>
                  <a:cubicBezTo>
                    <a:pt x="103" y="174"/>
                    <a:pt x="122" y="166"/>
                    <a:pt x="137" y="152"/>
                  </a:cubicBezTo>
                  <a:cubicBezTo>
                    <a:pt x="137" y="173"/>
                    <a:pt x="137" y="173"/>
                    <a:pt x="137" y="173"/>
                  </a:cubicBezTo>
                  <a:cubicBezTo>
                    <a:pt x="137" y="205"/>
                    <a:pt x="120" y="222"/>
                    <a:pt x="89" y="222"/>
                  </a:cubicBezTo>
                  <a:cubicBezTo>
                    <a:pt x="66" y="222"/>
                    <a:pt x="52" y="213"/>
                    <a:pt x="48" y="194"/>
                  </a:cubicBezTo>
                  <a:cubicBezTo>
                    <a:pt x="47" y="192"/>
                    <a:pt x="46" y="190"/>
                    <a:pt x="43" y="190"/>
                  </a:cubicBezTo>
                  <a:cubicBezTo>
                    <a:pt x="24" y="190"/>
                    <a:pt x="24" y="190"/>
                    <a:pt x="24" y="190"/>
                  </a:cubicBezTo>
                  <a:cubicBezTo>
                    <a:pt x="21" y="190"/>
                    <a:pt x="19" y="192"/>
                    <a:pt x="19" y="195"/>
                  </a:cubicBezTo>
                  <a:cubicBezTo>
                    <a:pt x="22" y="228"/>
                    <a:pt x="51" y="250"/>
                    <a:pt x="89" y="250"/>
                  </a:cubicBezTo>
                  <a:cubicBezTo>
                    <a:pt x="135" y="250"/>
                    <a:pt x="165" y="219"/>
                    <a:pt x="165" y="174"/>
                  </a:cubicBezTo>
                  <a:cubicBezTo>
                    <a:pt x="165" y="7"/>
                    <a:pt x="165" y="7"/>
                    <a:pt x="165" y="7"/>
                  </a:cubicBezTo>
                  <a:cubicBezTo>
                    <a:pt x="165" y="5"/>
                    <a:pt x="164" y="4"/>
                    <a:pt x="162" y="4"/>
                  </a:cubicBezTo>
                  <a:cubicBezTo>
                    <a:pt x="140" y="4"/>
                    <a:pt x="140" y="4"/>
                    <a:pt x="140" y="4"/>
                  </a:cubicBezTo>
                  <a:cubicBezTo>
                    <a:pt x="138" y="4"/>
                    <a:pt x="137" y="5"/>
                    <a:pt x="137" y="7"/>
                  </a:cubicBezTo>
                  <a:cubicBezTo>
                    <a:pt x="137" y="21"/>
                    <a:pt x="137" y="21"/>
                    <a:pt x="137" y="21"/>
                  </a:cubicBezTo>
                  <a:cubicBezTo>
                    <a:pt x="126" y="11"/>
                    <a:pt x="113" y="4"/>
                    <a:pt x="99" y="0"/>
                  </a:cubicBezTo>
                  <a:cubicBezTo>
                    <a:pt x="97" y="0"/>
                    <a:pt x="96" y="1"/>
                    <a:pt x="96" y="3"/>
                  </a:cubicBezTo>
                  <a:cubicBezTo>
                    <a:pt x="96" y="28"/>
                    <a:pt x="96" y="28"/>
                    <a:pt x="96" y="28"/>
                  </a:cubicBezTo>
                  <a:cubicBezTo>
                    <a:pt x="96" y="29"/>
                    <a:pt x="96" y="30"/>
                    <a:pt x="97" y="31"/>
                  </a:cubicBezTo>
                  <a:cubicBezTo>
                    <a:pt x="121" y="37"/>
                    <a:pt x="138" y="60"/>
                    <a:pt x="138" y="87"/>
                  </a:cubicBezTo>
                  <a:cubicBezTo>
                    <a:pt x="138" y="119"/>
                    <a:pt x="114" y="146"/>
                    <a:pt x="83" y="146"/>
                  </a:cubicBezTo>
                  <a:cubicBezTo>
                    <a:pt x="53" y="146"/>
                    <a:pt x="29" y="119"/>
                    <a:pt x="29" y="87"/>
                  </a:cubicBezTo>
                  <a:cubicBezTo>
                    <a:pt x="29" y="61"/>
                    <a:pt x="45" y="38"/>
                    <a:pt x="68" y="31"/>
                  </a:cubicBezTo>
                  <a:cubicBezTo>
                    <a:pt x="69" y="31"/>
                    <a:pt x="70" y="30"/>
                    <a:pt x="70" y="29"/>
                  </a:cubicBezTo>
                  <a:cubicBezTo>
                    <a:pt x="70" y="3"/>
                    <a:pt x="70" y="3"/>
                    <a:pt x="70" y="3"/>
                  </a:cubicBezTo>
                  <a:cubicBezTo>
                    <a:pt x="70" y="1"/>
                    <a:pt x="69" y="0"/>
                    <a:pt x="67" y="0"/>
                  </a:cubicBezTo>
                  <a:cubicBezTo>
                    <a:pt x="67" y="0"/>
                    <a:pt x="67" y="0"/>
                    <a:pt x="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val 11">
              <a:extLst>
                <a:ext uri="{FF2B5EF4-FFF2-40B4-BE49-F238E27FC236}">
                  <a16:creationId xmlns:a16="http://schemas.microsoft.com/office/drawing/2014/main" id="{ACF52015-45F7-4EC4-8BCA-F1FFAC803D69}"/>
                </a:ext>
              </a:extLst>
            </p:cNvPr>
            <p:cNvSpPr>
              <a:spLocks noChangeArrowheads="1"/>
            </p:cNvSpPr>
            <p:nvPr userDrawn="1"/>
          </p:nvSpPr>
          <p:spPr bwMode="auto">
            <a:xfrm>
              <a:off x="2843" y="1589"/>
              <a:ext cx="87"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12">
              <a:extLst>
                <a:ext uri="{FF2B5EF4-FFF2-40B4-BE49-F238E27FC236}">
                  <a16:creationId xmlns:a16="http://schemas.microsoft.com/office/drawing/2014/main" id="{563EF754-E1B7-4626-9A02-082284259C7C}"/>
                </a:ext>
              </a:extLst>
            </p:cNvPr>
            <p:cNvSpPr>
              <a:spLocks noChangeArrowheads="1"/>
            </p:cNvSpPr>
            <p:nvPr userDrawn="1"/>
          </p:nvSpPr>
          <p:spPr bwMode="auto">
            <a:xfrm>
              <a:off x="3873" y="1589"/>
              <a:ext cx="87"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13">
              <a:extLst>
                <a:ext uri="{FF2B5EF4-FFF2-40B4-BE49-F238E27FC236}">
                  <a16:creationId xmlns:a16="http://schemas.microsoft.com/office/drawing/2014/main" id="{DD7821FD-32A2-446B-8595-30F1C402F591}"/>
                </a:ext>
              </a:extLst>
            </p:cNvPr>
            <p:cNvSpPr>
              <a:spLocks/>
            </p:cNvSpPr>
            <p:nvPr userDrawn="1"/>
          </p:nvSpPr>
          <p:spPr bwMode="auto">
            <a:xfrm>
              <a:off x="4062" y="1584"/>
              <a:ext cx="242" cy="462"/>
            </a:xfrm>
            <a:custGeom>
              <a:avLst/>
              <a:gdLst>
                <a:gd name="T0" fmla="*/ 39 w 128"/>
                <a:gd name="T1" fmla="*/ 55 h 244"/>
                <a:gd name="T2" fmla="*/ 39 w 128"/>
                <a:gd name="T3" fmla="*/ 76 h 244"/>
                <a:gd name="T4" fmla="*/ 4 w 128"/>
                <a:gd name="T5" fmla="*/ 76 h 244"/>
                <a:gd name="T6" fmla="*/ 0 w 128"/>
                <a:gd name="T7" fmla="*/ 81 h 244"/>
                <a:gd name="T8" fmla="*/ 0 w 128"/>
                <a:gd name="T9" fmla="*/ 99 h 244"/>
                <a:gd name="T10" fmla="*/ 4 w 128"/>
                <a:gd name="T11" fmla="*/ 103 h 244"/>
                <a:gd name="T12" fmla="*/ 39 w 128"/>
                <a:gd name="T13" fmla="*/ 103 h 244"/>
                <a:gd name="T14" fmla="*/ 39 w 128"/>
                <a:gd name="T15" fmla="*/ 239 h 244"/>
                <a:gd name="T16" fmla="*/ 44 w 128"/>
                <a:gd name="T17" fmla="*/ 244 h 244"/>
                <a:gd name="T18" fmla="*/ 62 w 128"/>
                <a:gd name="T19" fmla="*/ 244 h 244"/>
                <a:gd name="T20" fmla="*/ 67 w 128"/>
                <a:gd name="T21" fmla="*/ 239 h 244"/>
                <a:gd name="T22" fmla="*/ 67 w 128"/>
                <a:gd name="T23" fmla="*/ 103 h 244"/>
                <a:gd name="T24" fmla="*/ 120 w 128"/>
                <a:gd name="T25" fmla="*/ 103 h 244"/>
                <a:gd name="T26" fmla="*/ 125 w 128"/>
                <a:gd name="T27" fmla="*/ 99 h 244"/>
                <a:gd name="T28" fmla="*/ 125 w 128"/>
                <a:gd name="T29" fmla="*/ 81 h 244"/>
                <a:gd name="T30" fmla="*/ 120 w 128"/>
                <a:gd name="T31" fmla="*/ 76 h 244"/>
                <a:gd name="T32" fmla="*/ 67 w 128"/>
                <a:gd name="T33" fmla="*/ 76 h 244"/>
                <a:gd name="T34" fmla="*/ 67 w 128"/>
                <a:gd name="T35" fmla="*/ 55 h 244"/>
                <a:gd name="T36" fmla="*/ 91 w 128"/>
                <a:gd name="T37" fmla="*/ 27 h 244"/>
                <a:gd name="T38" fmla="*/ 122 w 128"/>
                <a:gd name="T39" fmla="*/ 37 h 244"/>
                <a:gd name="T40" fmla="*/ 125 w 128"/>
                <a:gd name="T41" fmla="*/ 38 h 244"/>
                <a:gd name="T42" fmla="*/ 128 w 128"/>
                <a:gd name="T43" fmla="*/ 33 h 244"/>
                <a:gd name="T44" fmla="*/ 128 w 128"/>
                <a:gd name="T45" fmla="*/ 16 h 244"/>
                <a:gd name="T46" fmla="*/ 125 w 128"/>
                <a:gd name="T47" fmla="*/ 9 h 244"/>
                <a:gd name="T48" fmla="*/ 89 w 128"/>
                <a:gd name="T49" fmla="*/ 0 h 244"/>
                <a:gd name="T50" fmla="*/ 39 w 128"/>
                <a:gd name="T51" fmla="*/ 5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244">
                  <a:moveTo>
                    <a:pt x="39" y="55"/>
                  </a:moveTo>
                  <a:cubicBezTo>
                    <a:pt x="39" y="76"/>
                    <a:pt x="39" y="76"/>
                    <a:pt x="39" y="76"/>
                  </a:cubicBezTo>
                  <a:cubicBezTo>
                    <a:pt x="4" y="76"/>
                    <a:pt x="4" y="76"/>
                    <a:pt x="4" y="76"/>
                  </a:cubicBezTo>
                  <a:cubicBezTo>
                    <a:pt x="1" y="76"/>
                    <a:pt x="0" y="78"/>
                    <a:pt x="0" y="81"/>
                  </a:cubicBezTo>
                  <a:cubicBezTo>
                    <a:pt x="0" y="99"/>
                    <a:pt x="0" y="99"/>
                    <a:pt x="0" y="99"/>
                  </a:cubicBezTo>
                  <a:cubicBezTo>
                    <a:pt x="0" y="102"/>
                    <a:pt x="1" y="103"/>
                    <a:pt x="4" y="103"/>
                  </a:cubicBezTo>
                  <a:cubicBezTo>
                    <a:pt x="39" y="103"/>
                    <a:pt x="39" y="103"/>
                    <a:pt x="39" y="103"/>
                  </a:cubicBezTo>
                  <a:cubicBezTo>
                    <a:pt x="39" y="239"/>
                    <a:pt x="39" y="239"/>
                    <a:pt x="39" y="239"/>
                  </a:cubicBezTo>
                  <a:cubicBezTo>
                    <a:pt x="39" y="242"/>
                    <a:pt x="41" y="244"/>
                    <a:pt x="44" y="244"/>
                  </a:cubicBezTo>
                  <a:cubicBezTo>
                    <a:pt x="62" y="244"/>
                    <a:pt x="62" y="244"/>
                    <a:pt x="62" y="244"/>
                  </a:cubicBezTo>
                  <a:cubicBezTo>
                    <a:pt x="65" y="244"/>
                    <a:pt x="67" y="242"/>
                    <a:pt x="67" y="239"/>
                  </a:cubicBezTo>
                  <a:cubicBezTo>
                    <a:pt x="67" y="103"/>
                    <a:pt x="67" y="103"/>
                    <a:pt x="67" y="103"/>
                  </a:cubicBezTo>
                  <a:cubicBezTo>
                    <a:pt x="120" y="103"/>
                    <a:pt x="120" y="103"/>
                    <a:pt x="120" y="103"/>
                  </a:cubicBezTo>
                  <a:cubicBezTo>
                    <a:pt x="123" y="103"/>
                    <a:pt x="125" y="102"/>
                    <a:pt x="125" y="99"/>
                  </a:cubicBezTo>
                  <a:cubicBezTo>
                    <a:pt x="125" y="81"/>
                    <a:pt x="125" y="81"/>
                    <a:pt x="125" y="81"/>
                  </a:cubicBezTo>
                  <a:cubicBezTo>
                    <a:pt x="125" y="78"/>
                    <a:pt x="123" y="76"/>
                    <a:pt x="120" y="76"/>
                  </a:cubicBezTo>
                  <a:cubicBezTo>
                    <a:pt x="67" y="76"/>
                    <a:pt x="67" y="76"/>
                    <a:pt x="67" y="76"/>
                  </a:cubicBezTo>
                  <a:cubicBezTo>
                    <a:pt x="67" y="55"/>
                    <a:pt x="67" y="55"/>
                    <a:pt x="67" y="55"/>
                  </a:cubicBezTo>
                  <a:cubicBezTo>
                    <a:pt x="67" y="38"/>
                    <a:pt x="76" y="27"/>
                    <a:pt x="91" y="27"/>
                  </a:cubicBezTo>
                  <a:cubicBezTo>
                    <a:pt x="102" y="27"/>
                    <a:pt x="110" y="30"/>
                    <a:pt x="122" y="37"/>
                  </a:cubicBezTo>
                  <a:cubicBezTo>
                    <a:pt x="123" y="38"/>
                    <a:pt x="124" y="38"/>
                    <a:pt x="125" y="38"/>
                  </a:cubicBezTo>
                  <a:cubicBezTo>
                    <a:pt x="127" y="38"/>
                    <a:pt x="128" y="36"/>
                    <a:pt x="128" y="33"/>
                  </a:cubicBezTo>
                  <a:cubicBezTo>
                    <a:pt x="128" y="16"/>
                    <a:pt x="128" y="16"/>
                    <a:pt x="128" y="16"/>
                  </a:cubicBezTo>
                  <a:cubicBezTo>
                    <a:pt x="128" y="13"/>
                    <a:pt x="128" y="11"/>
                    <a:pt x="125" y="9"/>
                  </a:cubicBezTo>
                  <a:cubicBezTo>
                    <a:pt x="114" y="3"/>
                    <a:pt x="103" y="0"/>
                    <a:pt x="89" y="0"/>
                  </a:cubicBezTo>
                  <a:cubicBezTo>
                    <a:pt x="54" y="0"/>
                    <a:pt x="39" y="29"/>
                    <a:pt x="39"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14">
              <a:extLst>
                <a:ext uri="{FF2B5EF4-FFF2-40B4-BE49-F238E27FC236}">
                  <a16:creationId xmlns:a16="http://schemas.microsoft.com/office/drawing/2014/main" id="{A2CDB8D6-0F7C-4081-8051-5342ED88F905}"/>
                </a:ext>
              </a:extLst>
            </p:cNvPr>
            <p:cNvSpPr>
              <a:spLocks/>
            </p:cNvSpPr>
            <p:nvPr userDrawn="1"/>
          </p:nvSpPr>
          <p:spPr bwMode="auto">
            <a:xfrm>
              <a:off x="2071" y="1578"/>
              <a:ext cx="632" cy="631"/>
            </a:xfrm>
            <a:custGeom>
              <a:avLst/>
              <a:gdLst>
                <a:gd name="T0" fmla="*/ 181 w 334"/>
                <a:gd name="T1" fmla="*/ 1 h 333"/>
                <a:gd name="T2" fmla="*/ 180 w 334"/>
                <a:gd name="T3" fmla="*/ 4 h 333"/>
                <a:gd name="T4" fmla="*/ 180 w 334"/>
                <a:gd name="T5" fmla="*/ 26 h 333"/>
                <a:gd name="T6" fmla="*/ 180 w 334"/>
                <a:gd name="T7" fmla="*/ 26 h 333"/>
                <a:gd name="T8" fmla="*/ 182 w 334"/>
                <a:gd name="T9" fmla="*/ 28 h 333"/>
                <a:gd name="T10" fmla="*/ 306 w 334"/>
                <a:gd name="T11" fmla="*/ 166 h 333"/>
                <a:gd name="T12" fmla="*/ 167 w 334"/>
                <a:gd name="T13" fmla="*/ 305 h 333"/>
                <a:gd name="T14" fmla="*/ 28 w 334"/>
                <a:gd name="T15" fmla="*/ 166 h 333"/>
                <a:gd name="T16" fmla="*/ 152 w 334"/>
                <a:gd name="T17" fmla="*/ 28 h 333"/>
                <a:gd name="T18" fmla="*/ 154 w 334"/>
                <a:gd name="T19" fmla="*/ 26 h 333"/>
                <a:gd name="T20" fmla="*/ 154 w 334"/>
                <a:gd name="T21" fmla="*/ 26 h 333"/>
                <a:gd name="T22" fmla="*/ 154 w 334"/>
                <a:gd name="T23" fmla="*/ 4 h 333"/>
                <a:gd name="T24" fmla="*/ 153 w 334"/>
                <a:gd name="T25" fmla="*/ 1 h 333"/>
                <a:gd name="T26" fmla="*/ 150 w 334"/>
                <a:gd name="T27" fmla="*/ 0 h 333"/>
                <a:gd name="T28" fmla="*/ 149 w 334"/>
                <a:gd name="T29" fmla="*/ 0 h 333"/>
                <a:gd name="T30" fmla="*/ 149 w 334"/>
                <a:gd name="T31" fmla="*/ 0 h 333"/>
                <a:gd name="T32" fmla="*/ 0 w 334"/>
                <a:gd name="T33" fmla="*/ 166 h 333"/>
                <a:gd name="T34" fmla="*/ 167 w 334"/>
                <a:gd name="T35" fmla="*/ 333 h 333"/>
                <a:gd name="T36" fmla="*/ 334 w 334"/>
                <a:gd name="T37" fmla="*/ 166 h 333"/>
                <a:gd name="T38" fmla="*/ 185 w 334"/>
                <a:gd name="T39" fmla="*/ 0 h 333"/>
                <a:gd name="T40" fmla="*/ 185 w 334"/>
                <a:gd name="T41" fmla="*/ 0 h 333"/>
                <a:gd name="T42" fmla="*/ 184 w 334"/>
                <a:gd name="T43" fmla="*/ 0 h 333"/>
                <a:gd name="T44" fmla="*/ 181 w 334"/>
                <a:gd name="T45" fmla="*/ 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4" h="333">
                  <a:moveTo>
                    <a:pt x="181" y="1"/>
                  </a:moveTo>
                  <a:cubicBezTo>
                    <a:pt x="180" y="2"/>
                    <a:pt x="180" y="3"/>
                    <a:pt x="180" y="4"/>
                  </a:cubicBezTo>
                  <a:cubicBezTo>
                    <a:pt x="180" y="26"/>
                    <a:pt x="180" y="26"/>
                    <a:pt x="180" y="26"/>
                  </a:cubicBezTo>
                  <a:cubicBezTo>
                    <a:pt x="180" y="26"/>
                    <a:pt x="180" y="26"/>
                    <a:pt x="180" y="26"/>
                  </a:cubicBezTo>
                  <a:cubicBezTo>
                    <a:pt x="180" y="27"/>
                    <a:pt x="181" y="28"/>
                    <a:pt x="182" y="28"/>
                  </a:cubicBezTo>
                  <a:cubicBezTo>
                    <a:pt x="251" y="35"/>
                    <a:pt x="306" y="94"/>
                    <a:pt x="306" y="166"/>
                  </a:cubicBezTo>
                  <a:cubicBezTo>
                    <a:pt x="306" y="243"/>
                    <a:pt x="244" y="305"/>
                    <a:pt x="167" y="305"/>
                  </a:cubicBezTo>
                  <a:cubicBezTo>
                    <a:pt x="90" y="305"/>
                    <a:pt x="28" y="243"/>
                    <a:pt x="28" y="166"/>
                  </a:cubicBezTo>
                  <a:cubicBezTo>
                    <a:pt x="28" y="94"/>
                    <a:pt x="82" y="35"/>
                    <a:pt x="152" y="28"/>
                  </a:cubicBezTo>
                  <a:cubicBezTo>
                    <a:pt x="153" y="28"/>
                    <a:pt x="154" y="27"/>
                    <a:pt x="154" y="26"/>
                  </a:cubicBezTo>
                  <a:cubicBezTo>
                    <a:pt x="154" y="26"/>
                    <a:pt x="154" y="26"/>
                    <a:pt x="154" y="26"/>
                  </a:cubicBezTo>
                  <a:cubicBezTo>
                    <a:pt x="154" y="4"/>
                    <a:pt x="154" y="4"/>
                    <a:pt x="154" y="4"/>
                  </a:cubicBezTo>
                  <a:cubicBezTo>
                    <a:pt x="154" y="3"/>
                    <a:pt x="154" y="2"/>
                    <a:pt x="153" y="1"/>
                  </a:cubicBezTo>
                  <a:cubicBezTo>
                    <a:pt x="152" y="0"/>
                    <a:pt x="151" y="0"/>
                    <a:pt x="150" y="0"/>
                  </a:cubicBezTo>
                  <a:cubicBezTo>
                    <a:pt x="149" y="0"/>
                    <a:pt x="149" y="0"/>
                    <a:pt x="149" y="0"/>
                  </a:cubicBezTo>
                  <a:cubicBezTo>
                    <a:pt x="149" y="0"/>
                    <a:pt x="149" y="0"/>
                    <a:pt x="149" y="0"/>
                  </a:cubicBezTo>
                  <a:cubicBezTo>
                    <a:pt x="65" y="9"/>
                    <a:pt x="0" y="80"/>
                    <a:pt x="0" y="166"/>
                  </a:cubicBezTo>
                  <a:cubicBezTo>
                    <a:pt x="0" y="258"/>
                    <a:pt x="75" y="333"/>
                    <a:pt x="167" y="333"/>
                  </a:cubicBezTo>
                  <a:cubicBezTo>
                    <a:pt x="259" y="333"/>
                    <a:pt x="334" y="258"/>
                    <a:pt x="334" y="166"/>
                  </a:cubicBezTo>
                  <a:cubicBezTo>
                    <a:pt x="334" y="80"/>
                    <a:pt x="269" y="9"/>
                    <a:pt x="185" y="0"/>
                  </a:cubicBezTo>
                  <a:cubicBezTo>
                    <a:pt x="185" y="0"/>
                    <a:pt x="185" y="0"/>
                    <a:pt x="185" y="0"/>
                  </a:cubicBezTo>
                  <a:cubicBezTo>
                    <a:pt x="185" y="0"/>
                    <a:pt x="184" y="0"/>
                    <a:pt x="184" y="0"/>
                  </a:cubicBezTo>
                  <a:cubicBezTo>
                    <a:pt x="183" y="0"/>
                    <a:pt x="182" y="0"/>
                    <a:pt x="18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21711" rtl="0" eaLnBrk="1" fontAlgn="auto" latinLnBrk="0" hangingPunct="1">
                <a:lnSpc>
                  <a:spcPct val="100000"/>
                </a:lnSpc>
                <a:spcBef>
                  <a:spcPts val="0"/>
                </a:spcBef>
                <a:spcAft>
                  <a:spcPts val="0"/>
                </a:spcAft>
                <a:buClrTx/>
                <a:buSzTx/>
                <a:buFontTx/>
                <a:buNone/>
                <a:tabLst/>
                <a:defRPr/>
              </a:pPr>
              <a:endParaRPr kumimoji="0" lang="en-US" sz="2053"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Tekstvak 17">
            <a:extLst>
              <a:ext uri="{FF2B5EF4-FFF2-40B4-BE49-F238E27FC236}">
                <a16:creationId xmlns:a16="http://schemas.microsoft.com/office/drawing/2014/main" id="{F6745DB5-41E2-819C-7BD7-69BE96247490}"/>
              </a:ext>
            </a:extLst>
          </p:cNvPr>
          <p:cNvSpPr txBox="1"/>
          <p:nvPr/>
        </p:nvSpPr>
        <p:spPr>
          <a:xfrm>
            <a:off x="2991862" y="5759055"/>
            <a:ext cx="7815633" cy="430887"/>
          </a:xfrm>
          <a:prstGeom prst="rect">
            <a:avLst/>
          </a:prstGeom>
          <a:noFill/>
        </p:spPr>
        <p:txBody>
          <a:bodyPr wrap="square" lIns="0" tIns="0" rIns="0" bIns="0" rtlCol="0">
            <a:spAutoFit/>
          </a:bodyPr>
          <a:lstStyle/>
          <a:p>
            <a:pPr algn="ctr"/>
            <a:r>
              <a:rPr lang="nl-NL" sz="2800" dirty="0">
                <a:solidFill>
                  <a:schemeClr val="bg1"/>
                </a:solidFill>
              </a:rPr>
              <a:t>Connected LED Systeem</a:t>
            </a:r>
          </a:p>
        </p:txBody>
      </p:sp>
      <p:sp>
        <p:nvSpPr>
          <p:cNvPr id="8" name="Rectangle 7">
            <a:extLst>
              <a:ext uri="{FF2B5EF4-FFF2-40B4-BE49-F238E27FC236}">
                <a16:creationId xmlns:a16="http://schemas.microsoft.com/office/drawing/2014/main" id="{761D487B-C123-A7F3-7B91-81A05C0F61D3}"/>
              </a:ext>
            </a:extLst>
          </p:cNvPr>
          <p:cNvSpPr/>
          <p:nvPr/>
        </p:nvSpPr>
        <p:spPr>
          <a:xfrm>
            <a:off x="10497312" y="6153623"/>
            <a:ext cx="1426464" cy="588553"/>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738809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21" grpId="0"/>
      <p:bldP spid="3"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375</TotalTime>
  <Words>1149</Words>
  <Application>Microsoft Office PowerPoint</Application>
  <PresentationFormat>Widescreen</PresentationFormat>
  <Paragraphs>167</Paragraphs>
  <Slides>21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Arial</vt:lpstr>
      <vt:lpstr>Calibri</vt:lpstr>
      <vt:lpstr>Calibri Light</vt:lpstr>
      <vt:lpstr>Helvetica</vt:lpstr>
      <vt:lpstr>Roboto</vt:lpstr>
      <vt:lpstr>Signify Relative Book</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Melanie Coomans</dc:creator>
  <cp:lastModifiedBy>Tom De Fruytier</cp:lastModifiedBy>
  <cp:revision>16</cp:revision>
  <dcterms:created xsi:type="dcterms:W3CDTF">2023-09-12T18:10:21Z</dcterms:created>
  <dcterms:modified xsi:type="dcterms:W3CDTF">2024-11-12T18:36:23Z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f7727a-510c-40ce-a418-7fdfc8e6513f_Enabled">
    <vt:lpwstr>true</vt:lpwstr>
  </property>
  <property fmtid="{D5CDD505-2E9C-101B-9397-08002B2CF9AE}" pid="3" name="MSIP_Label_00f7727a-510c-40ce-a418-7fdfc8e6513f_SetDate">
    <vt:lpwstr>2024-10-30T14:12:14Z</vt:lpwstr>
  </property>
  <property fmtid="{D5CDD505-2E9C-101B-9397-08002B2CF9AE}" pid="4" name="MSIP_Label_00f7727a-510c-40ce-a418-7fdfc8e6513f_Method">
    <vt:lpwstr>Standard</vt:lpwstr>
  </property>
  <property fmtid="{D5CDD505-2E9C-101B-9397-08002B2CF9AE}" pid="5" name="MSIP_Label_00f7727a-510c-40ce-a418-7fdfc8e6513f_Name">
    <vt:lpwstr>Classified (without encryption)</vt:lpwstr>
  </property>
  <property fmtid="{D5CDD505-2E9C-101B-9397-08002B2CF9AE}" pid="6" name="MSIP_Label_00f7727a-510c-40ce-a418-7fdfc8e6513f_SiteId">
    <vt:lpwstr>75b2f54b-feff-400d-8e0b-67102edb9a23</vt:lpwstr>
  </property>
  <property fmtid="{D5CDD505-2E9C-101B-9397-08002B2CF9AE}" pid="7" name="MSIP_Label_00f7727a-510c-40ce-a418-7fdfc8e6513f_ActionId">
    <vt:lpwstr>b14c8a20-9ba4-4399-ba73-55babfab9c4f</vt:lpwstr>
  </property>
  <property fmtid="{D5CDD505-2E9C-101B-9397-08002B2CF9AE}" pid="8" name="MSIP_Label_00f7727a-510c-40ce-a418-7fdfc8e6513f_ContentBits">
    <vt:lpwstr>1</vt:lpwstr>
  </property>
  <property fmtid="{D5CDD505-2E9C-101B-9397-08002B2CF9AE}" pid="9" name="ClassificationContentMarkingHeaderLocations">
    <vt:lpwstr>Kantoorthema:8</vt:lpwstr>
  </property>
  <property fmtid="{D5CDD505-2E9C-101B-9397-08002B2CF9AE}" pid="10" name="ClassificationContentMarkingHeaderText">
    <vt:lpwstr>Classified</vt:lpwstr>
  </property>
</Properties>
</file>